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83"/>
  </p:notesMasterIdLst>
  <p:sldIdLst>
    <p:sldId id="256" r:id="rId2"/>
    <p:sldId id="257" r:id="rId3"/>
    <p:sldId id="261" r:id="rId4"/>
    <p:sldId id="345" r:id="rId5"/>
    <p:sldId id="349" r:id="rId6"/>
    <p:sldId id="348" r:id="rId7"/>
    <p:sldId id="347" r:id="rId8"/>
    <p:sldId id="263"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8" r:id="rId32"/>
    <p:sldId id="289" r:id="rId33"/>
    <p:sldId id="290" r:id="rId34"/>
    <p:sldId id="291" r:id="rId35"/>
    <p:sldId id="292" r:id="rId36"/>
    <p:sldId id="293"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50" r:id="rId54"/>
    <p:sldId id="319" r:id="rId55"/>
    <p:sldId id="320" r:id="rId56"/>
    <p:sldId id="321" r:id="rId57"/>
    <p:sldId id="322" r:id="rId58"/>
    <p:sldId id="323" r:id="rId59"/>
    <p:sldId id="324" r:id="rId60"/>
    <p:sldId id="325" r:id="rId61"/>
    <p:sldId id="326" r:id="rId62"/>
    <p:sldId id="327" r:id="rId63"/>
    <p:sldId id="328" r:id="rId64"/>
    <p:sldId id="329" r:id="rId65"/>
    <p:sldId id="330" r:id="rId66"/>
    <p:sldId id="331" r:id="rId67"/>
    <p:sldId id="332" r:id="rId68"/>
    <p:sldId id="333" r:id="rId69"/>
    <p:sldId id="334" r:id="rId70"/>
    <p:sldId id="335" r:id="rId71"/>
    <p:sldId id="336" r:id="rId72"/>
    <p:sldId id="337" r:id="rId73"/>
    <p:sldId id="338" r:id="rId74"/>
    <p:sldId id="339" r:id="rId75"/>
    <p:sldId id="340" r:id="rId76"/>
    <p:sldId id="341" r:id="rId77"/>
    <p:sldId id="342" r:id="rId78"/>
    <p:sldId id="343" r:id="rId79"/>
    <p:sldId id="344" r:id="rId80"/>
    <p:sldId id="318" r:id="rId81"/>
    <p:sldId id="346" r:id="rId82"/>
  </p:sldIdLst>
  <p:sldSz cx="9144000" cy="5143500" type="screen16x9"/>
  <p:notesSz cx="6858000" cy="9144000"/>
  <p:embeddedFontLst>
    <p:embeddedFont>
      <p:font typeface="Amatic SC" panose="00000500000000000000" pitchFamily="2" charset="-79"/>
      <p:regular r:id="rId84"/>
      <p:bold r:id="rId85"/>
    </p:embeddedFont>
    <p:embeddedFont>
      <p:font typeface="Bauhaus 93" panose="04030905020B02020C02" pitchFamily="82" charset="0"/>
      <p:regular r:id="rId86"/>
    </p:embeddedFont>
    <p:embeddedFont>
      <p:font typeface="Lexend" panose="020B0604020202020204" charset="0"/>
      <p:regular r:id="rId87"/>
      <p:bold r:id="rId88"/>
    </p:embeddedFont>
    <p:embeddedFont>
      <p:font typeface="Shadows Into Light" panose="020B0604020202020204" charset="0"/>
      <p:regular r:id="rId89"/>
    </p:embeddedFont>
    <p:embeddedFont>
      <p:font typeface="Shadows Into Light Two" panose="02000506000000020004" pitchFamily="2" charset="0"/>
      <p:regular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76" autoAdjust="0"/>
    <p:restoredTop sz="94660"/>
  </p:normalViewPr>
  <p:slideViewPr>
    <p:cSldViewPr snapToGrid="0">
      <p:cViewPr>
        <p:scale>
          <a:sx n="96" d="100"/>
          <a:sy n="96" d="100"/>
        </p:scale>
        <p:origin x="816"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fntdata"/><Relationship Id="rId89" Type="http://schemas.openxmlformats.org/officeDocument/2006/relationships/font" Target="fonts/font6.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7.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2.fntdata"/><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font" Target="fonts/font5.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3.fntdata"/><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4.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281f64432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281f64432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2c54407da1_1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2c54407da1_1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32c5e706c7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32c5e706c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32c5e706c7e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32c5e706c7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32e40fbe8b2_3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32e40fbe8b2_3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32e2f27f5c0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32e2f27f5c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2e40fbe8b2_3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32e40fbe8b2_3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32e40fbe8b2_3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32e40fbe8b2_3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32e40fbe8b2_3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32e40fbe8b2_3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32e5d1ab74f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32e5d1ab74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32e5d1ab74f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32e5d1ab74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32e5d1ab74f_1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32e5d1ab74f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32b1d15d88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32b1d15d88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32b1d15d886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32b1d15d88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32b1d15d886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32b1d15d886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32e98272c00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32e98272c00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2e98272c00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32e98272c00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32e98272c00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32e98272c00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32eca35d5a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32eca35d5a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3292601db5b_6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3292601db5b_6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32e5d1ab74f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32e5d1ab74f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2c54407da1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2c54407da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32e40fbe8b2_3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32e40fbe8b2_3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3292601db5b_6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3292601db5b_6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32ea18bdb0c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32ea18bdb0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3292601db5b_6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3292601db5b_6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32e98272c00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32e98272c0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3292601db5b_6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3292601db5b_6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3292601db5b_6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3292601db5b_6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32e98272c0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32e98272c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3292601db5b_6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3292601db5b_6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3292601db5b_6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3292601db5b_6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2c54407da1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2c54407da1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3292601db5b_6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3292601db5b_6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32e6d1adb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32e6d1adb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32eff9bd86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32eff9bd86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32eff9bd868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32eff9bd86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32eff9bd868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32eff9bd86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32eff9bd868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32eff9bd868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32eff9bd868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32eff9bd868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32eff9bd868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32eff9bd868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32eff9bd868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32eff9bd86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32e4a82c472_4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32e4a82c472_4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32c54407da1_1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32c54407da1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32e4a82c472_4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32e4a82c472_4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32e4a82c472_4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32e4a82c472_4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32e4a82c472_4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32e4a82c472_4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32e4a82c472_4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32e4a82c472_4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32e4a82c472_4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32e4a82c472_4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32e4a82c472_4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32e4a82c472_4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32e4a82c472_4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 name="Google Shape;904;g32e4a82c472_4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32e4a82c472_4_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32e4a82c472_4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32e4a82c472_4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 name="Google Shape;925;g32e4a82c472_4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32e4a82c472_4_2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32e4a82c472_4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32c54407da1_1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32c54407da1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32e4a82c472_4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32e4a82c472_4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32e4a82c472_4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32e4a82c472_4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32e4a82c472_4_2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32e4a82c472_4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32e4a82c472_4_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32e4a82c472_4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g32e4a82c472_4_2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8" name="Google Shape;988;g32e4a82c472_4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32e4a82c472_4_2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32e4a82c472_4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32e4a82c472_4_2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32e4a82c472_4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32e4a82c472_4_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32e4a82c472_4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g32e4a82c472_4_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 name="Google Shape;1030;g32e4a82c472_4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32e4a82c472_4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9" name="Google Shape;1039;g32e4a82c472_4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2e40fbe8b2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2e40fbe8b2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32e4a82c472_4_3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 name="Google Shape;1048;g32e4a82c472_4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g32e4a82c472_4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7" name="Google Shape;1057;g32e4a82c472_4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32e4a82c472_4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32e4a82c472_4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32e4a82c472_4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32e4a82c472_4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32e4a82c472_4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32e4a82c472_4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33163bfc4b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33163bfc4b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2c54407da1_1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2c54407da1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32c54407da1_1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32c54407da1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4.jpg"/><Relationship Id="rId5" Type="http://schemas.openxmlformats.org/officeDocument/2006/relationships/hyperlink" Target="http://www.youtube.com/watch?v=Gt8yARqyPkg" TargetMode="External"/><Relationship Id="rId4" Type="http://schemas.openxmlformats.org/officeDocument/2006/relationships/slide" Target="slide1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4.jpg"/><Relationship Id="rId5" Type="http://schemas.openxmlformats.org/officeDocument/2006/relationships/hyperlink" Target="http://www.youtube.com/watch?v=Gt8yARqyPkg" TargetMode="External"/><Relationship Id="rId4" Type="http://schemas.openxmlformats.org/officeDocument/2006/relationships/slide" Target="slide1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4.jpg"/><Relationship Id="rId4" Type="http://schemas.openxmlformats.org/officeDocument/2006/relationships/hyperlink" Target="http://www.youtube.com/watch?v=Gt8yARqyPk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4.jpg"/><Relationship Id="rId4" Type="http://schemas.openxmlformats.org/officeDocument/2006/relationships/hyperlink" Target="http://www.youtube.com/watch?v=Gt8yARqyPk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4.jpg"/><Relationship Id="rId4" Type="http://schemas.openxmlformats.org/officeDocument/2006/relationships/hyperlink" Target="http://www.youtube.com/watch?v=Gt8yARqyPk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4.jpg"/><Relationship Id="rId4" Type="http://schemas.openxmlformats.org/officeDocument/2006/relationships/hyperlink" Target="http://www.youtube.com/watch?v=Gt8yARqyPk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4.jpg"/><Relationship Id="rId4" Type="http://schemas.openxmlformats.org/officeDocument/2006/relationships/hyperlink" Target="http://www.youtube.com/watch?v=Gt8yARqyPk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4.jpg"/><Relationship Id="rId4" Type="http://schemas.openxmlformats.org/officeDocument/2006/relationships/hyperlink" Target="http://www.youtube.com/watch?v=Gt8yARqyPkg" TargetMode="External"/></Relationships>
</file>

<file path=ppt/slides/_rels/slide18.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4.jpg"/><Relationship Id="rId5" Type="http://schemas.openxmlformats.org/officeDocument/2006/relationships/hyperlink" Target="http://www.youtube.com/watch?v=Gt8yARqyPkg" TargetMode="Externa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slide" Target="slide21.xm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4.jpg"/><Relationship Id="rId4" Type="http://schemas.openxmlformats.org/officeDocument/2006/relationships/hyperlink" Target="http://www.youtube.com/watch?v=Gt8yARqyPkg"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hyperlink" Target="http://drive.google.com/file/d/1DS1r6ULX8utthWSE2q8w4o5NcYKX4C9J/view"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slide" Target="slide3.xml"/><Relationship Id="rId5" Type="http://schemas.openxmlformats.org/officeDocument/2006/relationships/slide" Target="slide7.xml"/><Relationship Id="rId4" Type="http://schemas.openxmlformats.org/officeDocument/2006/relationships/hyperlink" Target="https://sites.google.com/millardps.org/fov/continu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slide" Target="slide41.xm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slide" Target="slide45.xml"/><Relationship Id="rId5" Type="http://schemas.openxmlformats.org/officeDocument/2006/relationships/slide" Target="slide34.xml"/><Relationship Id="rId4" Type="http://schemas.openxmlformats.org/officeDocument/2006/relationships/slide" Target="slide2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slide" Target="slide28.xm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4.jpg"/><Relationship Id="rId4" Type="http://schemas.openxmlformats.org/officeDocument/2006/relationships/hyperlink" Target="http://www.youtube.com/watch?v=Gt8yARqyPk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slide" Target="slide33.xm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slide" Target="slide24.xml"/><Relationship Id="rId5" Type="http://schemas.openxmlformats.org/officeDocument/2006/relationships/image" Target="../media/image14.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slide" Target="slide32.xm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4.jpg"/><Relationship Id="rId4" Type="http://schemas.openxmlformats.org/officeDocument/2006/relationships/hyperlink" Target="http://www.youtube.com/watch?v=Gt8yARqyPkg"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17.jpg"/><Relationship Id="rId4" Type="http://schemas.openxmlformats.org/officeDocument/2006/relationships/hyperlink" Target="http://www.youtube.com/watch?v=wKPZMc0FpXo"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slide" Target="slide2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slide" Target="slide30.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hyperlink" Target="http://drive.google.com/file/d/1DS1r6ULX8utthWSE2q8w4o5NcYKX4C9J/view" TargetMode="External"/><Relationship Id="rId7" Type="http://schemas.openxmlformats.org/officeDocument/2006/relationships/slide" Target="slide7.xml"/><Relationship Id="rId12" Type="http://schemas.openxmlformats.org/officeDocument/2006/relationships/slide" Target="slide45.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slide" Target="slide2.xml"/><Relationship Id="rId11" Type="http://schemas.openxmlformats.org/officeDocument/2006/relationships/slide" Target="slide28.xml"/><Relationship Id="rId5" Type="http://schemas.openxmlformats.org/officeDocument/2006/relationships/image" Target="../media/image1.png"/><Relationship Id="rId10" Type="http://schemas.openxmlformats.org/officeDocument/2006/relationships/slide" Target="slide21.xml"/><Relationship Id="rId4" Type="http://schemas.openxmlformats.org/officeDocument/2006/relationships/image" Target="../media/image2.png"/><Relationship Id="rId9" Type="http://schemas.openxmlformats.org/officeDocument/2006/relationships/slide" Target="slide18.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slide" Target="slide3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slide" Target="slide22.xm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slide" Target="slide45.xml"/><Relationship Id="rId5" Type="http://schemas.openxmlformats.org/officeDocument/2006/relationships/slide" Target="slide41.xml"/><Relationship Id="rId4" Type="http://schemas.openxmlformats.org/officeDocument/2006/relationships/slide" Target="slide34.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slide" Target="slide23.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slide" Target="slide35.xml"/><Relationship Id="rId4" Type="http://schemas.openxmlformats.org/officeDocument/2006/relationships/slide" Target="slide37.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slide" Target="slide45.xml"/><Relationship Id="rId5" Type="http://schemas.openxmlformats.org/officeDocument/2006/relationships/slide" Target="slide41.xml"/><Relationship Id="rId4" Type="http://schemas.openxmlformats.org/officeDocument/2006/relationships/slide" Target="slide34.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slide" Target="slide35.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slide" Target="slide35.xml"/><Relationship Id="rId5" Type="http://schemas.openxmlformats.org/officeDocument/2006/relationships/image" Target="../media/image24.jpg"/><Relationship Id="rId4" Type="http://schemas.openxmlformats.org/officeDocument/2006/relationships/hyperlink" Target="http://www.youtube.com/watch?v=CzM2oWtTAws"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slide" Target="slide34.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slide" Target="slide3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slide" Target="slide43.xml"/><Relationship Id="rId4" Type="http://schemas.openxmlformats.org/officeDocument/2006/relationships/slide" Target="slide44.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slide" Target="slide22.xml"/><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slide" Target="slide45.xml"/><Relationship Id="rId5" Type="http://schemas.openxmlformats.org/officeDocument/2006/relationships/slide" Target="slide41.xml"/><Relationship Id="rId4" Type="http://schemas.openxmlformats.org/officeDocument/2006/relationships/slide" Target="slide34.xml"/></Relationships>
</file>

<file path=ppt/slides/_rels/slide44.xml.rels><?xml version="1.0" encoding="UTF-8" standalone="yes"?>
<Relationships xmlns="http://schemas.openxmlformats.org/package/2006/relationships"><Relationship Id="rId8" Type="http://schemas.openxmlformats.org/officeDocument/2006/relationships/hyperlink" Target="http://www.youtube.com/watch?v=j29ZjQ_OfSk" TargetMode="External"/><Relationship Id="rId3" Type="http://schemas.openxmlformats.org/officeDocument/2006/relationships/image" Target="../media/image10.png"/><Relationship Id="rId7" Type="http://schemas.openxmlformats.org/officeDocument/2006/relationships/slide" Target="slide45.xml"/><Relationship Id="rId12" Type="http://schemas.openxmlformats.org/officeDocument/2006/relationships/slide" Target="slide22.xml"/><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28.jpg"/><Relationship Id="rId5" Type="http://schemas.openxmlformats.org/officeDocument/2006/relationships/slide" Target="slide42.xml"/><Relationship Id="rId10" Type="http://schemas.openxmlformats.org/officeDocument/2006/relationships/hyperlink" Target="http://www.youtube.com/watch?v=G-T3qKl6y-c" TargetMode="External"/><Relationship Id="rId4" Type="http://schemas.openxmlformats.org/officeDocument/2006/relationships/slide" Target="slide34.xml"/><Relationship Id="rId9" Type="http://schemas.openxmlformats.org/officeDocument/2006/relationships/image" Target="../media/image27.jpg"/></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slide" Target="slide43.xm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slide" Target="slide49.xml"/><Relationship Id="rId5" Type="http://schemas.openxmlformats.org/officeDocument/2006/relationships/image" Target="../media/image10.png"/><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slide" Target="slide52.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slide" Target="slide57.xml"/><Relationship Id="rId5" Type="http://schemas.openxmlformats.org/officeDocument/2006/relationships/slide" Target="slide50.xml"/><Relationship Id="rId4" Type="http://schemas.openxmlformats.org/officeDocument/2006/relationships/slide" Target="slide49.xml"/></Relationships>
</file>

<file path=ppt/slides/_rels/slide48.xml.rels><?xml version="1.0" encoding="UTF-8" standalone="yes"?>
<Relationships xmlns="http://schemas.openxmlformats.org/package/2006/relationships"><Relationship Id="rId3" Type="http://schemas.openxmlformats.org/officeDocument/2006/relationships/hyperlink" Target="http://www.youtube.com/watch?v=PvZrUJU2M4M" TargetMode="External"/><Relationship Id="rId7"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slide" Target="slide2.xml"/><Relationship Id="rId5" Type="http://schemas.openxmlformats.org/officeDocument/2006/relationships/image" Target="../media/image18.png"/><Relationship Id="rId4" Type="http://schemas.openxmlformats.org/officeDocument/2006/relationships/image" Target="../media/image33.jpg"/></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slide" Target="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slide" Target="slide57.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slide" Target="slide56.xml"/><Relationship Id="rId4" Type="http://schemas.openxmlformats.org/officeDocument/2006/relationships/slide" Target="slide55.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38.jpg"/><Relationship Id="rId4" Type="http://schemas.openxmlformats.org/officeDocument/2006/relationships/hyperlink" Target="http://www.youtube.com/watch?v=EkKkHmFOfKE"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40.png"/><Relationship Id="rId7" Type="http://schemas.openxmlformats.org/officeDocument/2006/relationships/slide" Target="slide61.xml"/><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slide" Target="slide58.xml"/><Relationship Id="rId5" Type="http://schemas.openxmlformats.org/officeDocument/2006/relationships/slide" Target="slide74.xml"/><Relationship Id="rId4" Type="http://schemas.openxmlformats.org/officeDocument/2006/relationships/image" Target="../media/image41.png"/></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slide" Target="slide57.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slide" Target="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5.xml"/><Relationship Id="rId1" Type="http://schemas.openxmlformats.org/officeDocument/2006/relationships/slideLayout" Target="../slideLayouts/slideLayout3.xml"/><Relationship Id="rId5" Type="http://schemas.openxmlformats.org/officeDocument/2006/relationships/slide" Target="slide77.xml"/><Relationship Id="rId4" Type="http://schemas.openxmlformats.org/officeDocument/2006/relationships/image" Target="../media/image44.png"/></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slide" Target="slide57.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slide" Target="slide61.xml"/></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8.xml"/><Relationship Id="rId1" Type="http://schemas.openxmlformats.org/officeDocument/2006/relationships/slideLayout" Target="../slideLayouts/slideLayout3.xml"/><Relationship Id="rId5" Type="http://schemas.openxmlformats.org/officeDocument/2006/relationships/slide" Target="slide64.xml"/><Relationship Id="rId4" Type="http://schemas.openxmlformats.org/officeDocument/2006/relationships/slide" Target="slide65.xml"/></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openxmlformats.org/officeDocument/2006/relationships/image" Target="../media/image49.jpg"/><Relationship Id="rId5" Type="http://schemas.openxmlformats.org/officeDocument/2006/relationships/hyperlink" Target="http://www.youtube.com/watch?v=8paq5o60Gmg" TargetMode="External"/><Relationship Id="rId4" Type="http://schemas.openxmlformats.org/officeDocument/2006/relationships/slide" Target="slide57.xml"/></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slide" Target="slide62.xml"/></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slide" Target="slide65.xml"/><Relationship Id="rId4" Type="http://schemas.openxmlformats.org/officeDocument/2006/relationships/image" Target="../media/image52.png"/></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slide" Target="slide66.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4.xml"/><Relationship Id="rId1" Type="http://schemas.openxmlformats.org/officeDocument/2006/relationships/slideLayout" Target="../slideLayouts/slideLayout3.xml"/><Relationship Id="rId6" Type="http://schemas.openxmlformats.org/officeDocument/2006/relationships/image" Target="../media/image57.jpg"/><Relationship Id="rId5" Type="http://schemas.openxmlformats.org/officeDocument/2006/relationships/hyperlink" Target="http://www.youtube.com/watch?v=PmmL4D2vlGQ" TargetMode="External"/><Relationship Id="rId4" Type="http://schemas.openxmlformats.org/officeDocument/2006/relationships/image" Target="../media/image56.png"/></Relationships>
</file>

<file path=ppt/slides/_rels/slide7.xml.rels><?xml version="1.0" encoding="UTF-8" standalone="yes"?>
<Relationships xmlns="http://schemas.openxmlformats.org/package/2006/relationships"><Relationship Id="rId2" Type="http://schemas.openxmlformats.org/officeDocument/2006/relationships/slide" Target="slide8.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60.jpg"/><Relationship Id="rId2" Type="http://schemas.openxmlformats.org/officeDocument/2006/relationships/notesSlide" Target="../notesSlides/notesSlide65.xml"/><Relationship Id="rId1" Type="http://schemas.openxmlformats.org/officeDocument/2006/relationships/slideLayout" Target="../slideLayouts/slideLayout3.xml"/><Relationship Id="rId6" Type="http://schemas.openxmlformats.org/officeDocument/2006/relationships/hyperlink" Target="http://www.youtube.com/watch?v=q6Vj40bdbho" TargetMode="External"/><Relationship Id="rId5" Type="http://schemas.openxmlformats.org/officeDocument/2006/relationships/image" Target="../media/image59.png"/><Relationship Id="rId4" Type="http://schemas.openxmlformats.org/officeDocument/2006/relationships/image" Target="../media/image58.png"/></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8.xml"/><Relationship Id="rId1" Type="http://schemas.openxmlformats.org/officeDocument/2006/relationships/slideLayout" Target="../slideLayouts/slideLayout3.xml"/><Relationship Id="rId4" Type="http://schemas.openxmlformats.org/officeDocument/2006/relationships/slide" Target="slide77.xml"/></Relationships>
</file>

<file path=ppt/slides/_rels/slide7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slide" Target="slide77.xml"/></Relationships>
</file>

<file path=ppt/slides/_rels/slide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slide" Target="slide79.xml"/></Relationships>
</file>

<file path=ppt/slides/_rels/slide7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7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png"/><Relationship Id="rId7" Type="http://schemas.openxmlformats.org/officeDocument/2006/relationships/hyperlink" Target="https://sites.google.com/millardps.org/fov/name"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4.jpg"/><Relationship Id="rId5" Type="http://schemas.openxmlformats.org/officeDocument/2006/relationships/hyperlink" Target="http://www.youtube.com/watch?v=Gt8yARqyPkg" TargetMode="External"/><Relationship Id="rId4" Type="http://schemas.openxmlformats.org/officeDocument/2006/relationships/slide" Target="slide9.xml"/></Relationships>
</file>

<file path=ppt/slides/_rels/slide8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4.jpg"/><Relationship Id="rId5" Type="http://schemas.openxmlformats.org/officeDocument/2006/relationships/hyperlink" Target="http://www.youtube.com/watch?v=Gt8yARqyPkg" TargetMode="External"/><Relationship Id="rId4" Type="http://schemas.openxmlformats.org/officeDocument/2006/relationships/slide" Target="slide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3" name="Subtitle 2">
            <a:extLst>
              <a:ext uri="{FF2B5EF4-FFF2-40B4-BE49-F238E27FC236}">
                <a16:creationId xmlns:a16="http://schemas.microsoft.com/office/drawing/2014/main" id="{27D23E55-EFA5-9293-CFCC-976B19C5D4C0}"/>
              </a:ext>
            </a:extLst>
          </p:cNvPr>
          <p:cNvSpPr>
            <a:spLocks noGrp="1"/>
          </p:cNvSpPr>
          <p:nvPr>
            <p:ph type="subTitle" idx="1"/>
          </p:nvPr>
        </p:nvSpPr>
        <p:spPr/>
        <p:txBody>
          <a:bodyPr/>
          <a:lstStyle/>
          <a:p>
            <a:endParaRPr lang="en-US" b="1" dirty="0"/>
          </a:p>
        </p:txBody>
      </p:sp>
      <p:sp>
        <p:nvSpPr>
          <p:cNvPr id="4" name="Rectangle 3">
            <a:extLst>
              <a:ext uri="{FF2B5EF4-FFF2-40B4-BE49-F238E27FC236}">
                <a16:creationId xmlns:a16="http://schemas.microsoft.com/office/drawing/2014/main" id="{3AD8B641-1852-5641-04E4-76C36270CC13}"/>
              </a:ext>
            </a:extLst>
          </p:cNvPr>
          <p:cNvSpPr/>
          <p:nvPr/>
        </p:nvSpPr>
        <p:spPr>
          <a:xfrm>
            <a:off x="-1" y="0"/>
            <a:ext cx="9144000" cy="51435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500" dirty="0">
                <a:solidFill>
                  <a:schemeClr val="accent4">
                    <a:lumMod val="75000"/>
                  </a:schemeClr>
                </a:solidFill>
                <a:latin typeface="Bauhaus 93" panose="04030905020B02020C02" pitchFamily="82" charset="0"/>
              </a:rPr>
              <a:t>Gamely Studios</a:t>
            </a:r>
          </a:p>
        </p:txBody>
      </p:sp>
      <p:sp>
        <p:nvSpPr>
          <p:cNvPr id="5" name="Double Brace 4">
            <a:extLst>
              <a:ext uri="{FF2B5EF4-FFF2-40B4-BE49-F238E27FC236}">
                <a16:creationId xmlns:a16="http://schemas.microsoft.com/office/drawing/2014/main" id="{411FFA6C-F8AB-CC34-AEA6-10E498BEB63B}"/>
              </a:ext>
            </a:extLst>
          </p:cNvPr>
          <p:cNvSpPr/>
          <p:nvPr/>
        </p:nvSpPr>
        <p:spPr>
          <a:xfrm>
            <a:off x="2877378" y="1977887"/>
            <a:ext cx="3389243" cy="856238"/>
          </a:xfrm>
          <a:prstGeom prst="bracePair">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a:extLst>
              <a:ext uri="{FF2B5EF4-FFF2-40B4-BE49-F238E27FC236}">
                <a16:creationId xmlns:a16="http://schemas.microsoft.com/office/drawing/2014/main" id="{1485A892-F02B-9D4D-BD8B-D794033E683C}"/>
              </a:ext>
            </a:extLst>
          </p:cNvPr>
          <p:cNvSpPr txBox="1"/>
          <p:nvPr/>
        </p:nvSpPr>
        <p:spPr>
          <a:xfrm>
            <a:off x="2996916" y="2041525"/>
            <a:ext cx="3035030" cy="307777"/>
          </a:xfrm>
          <a:prstGeom prst="rect">
            <a:avLst/>
          </a:prstGeom>
          <a:noFill/>
        </p:spPr>
        <p:txBody>
          <a:bodyPr wrap="square" rtlCol="0">
            <a:spAutoFit/>
          </a:bodyPr>
          <a:lstStyle/>
          <a:p>
            <a:r>
              <a:rPr lang="en-US" dirty="0">
                <a:solidFill>
                  <a:schemeClr val="bg1"/>
                </a:solidFill>
              </a:rPr>
              <a:t>Click me</a:t>
            </a:r>
          </a:p>
        </p:txBody>
      </p:sp>
    </p:spTree>
  </p:cSld>
  <p:clrMapOvr>
    <a:masterClrMapping/>
  </p:clrMapOvr>
  <p:transition spd="med">
    <p:fade thruBlk="1"/>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216"/>
        <p:cNvGrpSpPr/>
        <p:nvPr/>
      </p:nvGrpSpPr>
      <p:grpSpPr>
        <a:xfrm>
          <a:off x="0" y="0"/>
          <a:ext cx="0" cy="0"/>
          <a:chOff x="0" y="0"/>
          <a:chExt cx="0" cy="0"/>
        </a:xfrm>
      </p:grpSpPr>
      <p:sp>
        <p:nvSpPr>
          <p:cNvPr id="217" name="Google Shape;217;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t>
            </a:r>
            <a:endParaRPr/>
          </a:p>
        </p:txBody>
      </p:sp>
      <p:sp>
        <p:nvSpPr>
          <p:cNvPr id="218" name="Google Shape;218;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19" name="Google Shape;219;p23"/>
          <p:cNvPicPr preferRelativeResize="0"/>
          <p:nvPr/>
        </p:nvPicPr>
        <p:blipFill>
          <a:blip r:embed="rId3">
            <a:alphaModFix/>
          </a:blip>
          <a:stretch>
            <a:fillRect/>
          </a:stretch>
        </p:blipFill>
        <p:spPr>
          <a:xfrm>
            <a:off x="0" y="0"/>
            <a:ext cx="9144000" cy="5143500"/>
          </a:xfrm>
          <a:prstGeom prst="rect">
            <a:avLst/>
          </a:prstGeom>
          <a:noFill/>
          <a:ln>
            <a:noFill/>
          </a:ln>
        </p:spPr>
      </p:pic>
      <p:sp>
        <p:nvSpPr>
          <p:cNvPr id="220" name="Google Shape;220;p23"/>
          <p:cNvSpPr txBox="1"/>
          <p:nvPr/>
        </p:nvSpPr>
        <p:spPr>
          <a:xfrm>
            <a:off x="1241550" y="4282025"/>
            <a:ext cx="67905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E69138"/>
                </a:solidFill>
                <a:latin typeface="Shadows Into Light"/>
                <a:ea typeface="Shadows Into Light"/>
                <a:cs typeface="Shadows Into Light"/>
                <a:sym typeface="Shadows Into Light"/>
              </a:rPr>
              <a:t>“Nope you have to do this unless you skip the slides anyways what's the first thing you think of when i say the word dog?”</a:t>
            </a:r>
            <a:endParaRPr sz="1800">
              <a:solidFill>
                <a:srgbClr val="E69138"/>
              </a:solidFill>
              <a:latin typeface="Shadows Into Light"/>
              <a:ea typeface="Shadows Into Light"/>
              <a:cs typeface="Shadows Into Light"/>
              <a:sym typeface="Shadows Into Light"/>
            </a:endParaRPr>
          </a:p>
        </p:txBody>
      </p:sp>
      <p:sp>
        <p:nvSpPr>
          <p:cNvPr id="221" name="Google Shape;221;p23"/>
          <p:cNvSpPr txBox="1"/>
          <p:nvPr/>
        </p:nvSpPr>
        <p:spPr>
          <a:xfrm>
            <a:off x="1940100" y="3030625"/>
            <a:ext cx="52638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69138"/>
                </a:solidFill>
                <a:uFill>
                  <a:noFill/>
                </a:uFill>
                <a:latin typeface="Shadows Into Light"/>
                <a:ea typeface="Shadows Into Light"/>
                <a:cs typeface="Shadows Into Light"/>
                <a:sym typeface="Shadows Into Light"/>
                <a:hlinkClick r:id="rId4" action="ppaction://hlinksldjump">
                  <a:extLst>
                    <a:ext uri="{A12FA001-AC4F-418D-AE19-62706E023703}">
                      <ahyp:hlinkClr xmlns:ahyp="http://schemas.microsoft.com/office/drawing/2018/hyperlinkcolor" val="tx"/>
                    </a:ext>
                  </a:extLst>
                </a:hlinkClick>
              </a:rPr>
              <a:t>“Cat.” (Sneak)</a:t>
            </a:r>
            <a:endParaRPr sz="2400">
              <a:solidFill>
                <a:srgbClr val="E69138"/>
              </a:solidFill>
              <a:latin typeface="Shadows Into Light"/>
              <a:ea typeface="Shadows Into Light"/>
              <a:cs typeface="Shadows Into Light"/>
              <a:sym typeface="Shadows Into Light"/>
            </a:endParaRPr>
          </a:p>
        </p:txBody>
      </p:sp>
      <p:sp>
        <p:nvSpPr>
          <p:cNvPr id="222" name="Google Shape;222;p23"/>
          <p:cNvSpPr txBox="1"/>
          <p:nvPr/>
        </p:nvSpPr>
        <p:spPr>
          <a:xfrm>
            <a:off x="1940100" y="3584725"/>
            <a:ext cx="5263800" cy="585000"/>
          </a:xfrm>
          <a:prstGeom prst="rect">
            <a:avLst/>
          </a:prstGeom>
          <a:solidFill>
            <a:srgbClr val="000000"/>
          </a:solidFill>
          <a:ln w="28575" cap="flat" cmpd="sng">
            <a:solidFill>
              <a:srgbClr val="FF99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600">
                <a:solidFill>
                  <a:srgbClr val="E69138"/>
                </a:solidFill>
                <a:uFill>
                  <a:noFill/>
                </a:uFill>
                <a:latin typeface="Shadows Into Light"/>
                <a:ea typeface="Shadows Into Light"/>
                <a:cs typeface="Shadows Into Light"/>
                <a:sym typeface="Shadows Into Light"/>
                <a:hlinkClick r:id="rId4" action="ppaction://hlinksldjump">
                  <a:extLst>
                    <a:ext uri="{A12FA001-AC4F-418D-AE19-62706E023703}">
                      <ahyp:hlinkClr xmlns:ahyp="http://schemas.microsoft.com/office/drawing/2018/hyperlinkcolor" val="tx"/>
                    </a:ext>
                  </a:extLst>
                </a:hlinkClick>
              </a:rPr>
              <a:t>“Feed.” (Medicine)</a:t>
            </a:r>
            <a:endParaRPr sz="2600">
              <a:solidFill>
                <a:srgbClr val="E69138"/>
              </a:solidFill>
              <a:latin typeface="Shadows Into Light"/>
              <a:ea typeface="Shadows Into Light"/>
              <a:cs typeface="Shadows Into Light"/>
              <a:sym typeface="Shadows Into Light"/>
            </a:endParaRPr>
          </a:p>
        </p:txBody>
      </p:sp>
      <p:sp>
        <p:nvSpPr>
          <p:cNvPr id="223" name="Google Shape;223;p23"/>
          <p:cNvSpPr txBox="1"/>
          <p:nvPr/>
        </p:nvSpPr>
        <p:spPr>
          <a:xfrm>
            <a:off x="1940100" y="2476525"/>
            <a:ext cx="52638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69138"/>
                </a:solidFill>
                <a:uFill>
                  <a:noFill/>
                </a:uFill>
                <a:latin typeface="Shadows Into Light"/>
                <a:ea typeface="Shadows Into Light"/>
                <a:cs typeface="Shadows Into Light"/>
                <a:sym typeface="Shadows Into Light"/>
                <a:hlinkClick r:id="rId4" action="ppaction://hlinksldjump">
                  <a:extLst>
                    <a:ext uri="{A12FA001-AC4F-418D-AE19-62706E023703}">
                      <ahyp:hlinkClr xmlns:ahyp="http://schemas.microsoft.com/office/drawing/2018/hyperlinkcolor" val="tx"/>
                    </a:ext>
                  </a:extLst>
                </a:hlinkClick>
              </a:rPr>
              <a:t>“Kick.” (Unarmed)</a:t>
            </a:r>
            <a:endParaRPr sz="2400">
              <a:solidFill>
                <a:srgbClr val="E69138"/>
              </a:solidFill>
              <a:latin typeface="Shadows Into Light"/>
              <a:ea typeface="Shadows Into Light"/>
              <a:cs typeface="Shadows Into Light"/>
              <a:sym typeface="Shadows Into Light"/>
            </a:endParaRPr>
          </a:p>
        </p:txBody>
      </p:sp>
      <p:sp>
        <p:nvSpPr>
          <p:cNvPr id="224" name="Google Shape;224;p23"/>
          <p:cNvSpPr txBox="1"/>
          <p:nvPr/>
        </p:nvSpPr>
        <p:spPr>
          <a:xfrm>
            <a:off x="1940100" y="1922425"/>
            <a:ext cx="52638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69138"/>
                </a:solidFill>
                <a:uFill>
                  <a:noFill/>
                </a:uFill>
                <a:latin typeface="Shadows Into Light"/>
                <a:ea typeface="Shadows Into Light"/>
                <a:cs typeface="Shadows Into Light"/>
                <a:sym typeface="Shadows Into Light"/>
                <a:hlinkClick r:id="rId4" action="ppaction://hlinksldjump">
                  <a:extLst>
                    <a:ext uri="{A12FA001-AC4F-418D-AE19-62706E023703}">
                      <ahyp:hlinkClr xmlns:ahyp="http://schemas.microsoft.com/office/drawing/2018/hyperlinkcolor" val="tx"/>
                    </a:ext>
                  </a:extLst>
                </a:hlinkClick>
              </a:rPr>
              <a:t>“Dinner.” (Survival)</a:t>
            </a:r>
            <a:endParaRPr sz="2400">
              <a:solidFill>
                <a:srgbClr val="E69138"/>
              </a:solidFill>
              <a:latin typeface="Shadows Into Light"/>
              <a:ea typeface="Shadows Into Light"/>
              <a:cs typeface="Shadows Into Light"/>
              <a:sym typeface="Shadows Into Light"/>
            </a:endParaRPr>
          </a:p>
        </p:txBody>
      </p:sp>
      <p:sp>
        <p:nvSpPr>
          <p:cNvPr id="225" name="Google Shape;225;p23"/>
          <p:cNvSpPr txBox="1"/>
          <p:nvPr/>
        </p:nvSpPr>
        <p:spPr>
          <a:xfrm>
            <a:off x="1940100" y="1368325"/>
            <a:ext cx="52638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69138"/>
                </a:solidFill>
                <a:uFill>
                  <a:noFill/>
                </a:uFill>
                <a:latin typeface="Shadows Into Light"/>
                <a:ea typeface="Shadows Into Light"/>
                <a:cs typeface="Shadows Into Light"/>
                <a:sym typeface="Shadows Into Light"/>
                <a:hlinkClick r:id="rId4" action="ppaction://hlinksldjump">
                  <a:extLst>
                    <a:ext uri="{A12FA001-AC4F-418D-AE19-62706E023703}">
                      <ahyp:hlinkClr xmlns:ahyp="http://schemas.microsoft.com/office/drawing/2018/hyperlinkcolor" val="tx"/>
                    </a:ext>
                  </a:extLst>
                </a:hlinkClick>
              </a:rPr>
              <a:t>“Newspaper.” (Melee Weapons)</a:t>
            </a:r>
            <a:endParaRPr sz="2400">
              <a:solidFill>
                <a:srgbClr val="E69138"/>
              </a:solidFill>
              <a:latin typeface="Shadows Into Light"/>
              <a:ea typeface="Shadows Into Light"/>
              <a:cs typeface="Shadows Into Light"/>
              <a:sym typeface="Shadows Into Light"/>
            </a:endParaRPr>
          </a:p>
        </p:txBody>
      </p:sp>
      <p:sp>
        <p:nvSpPr>
          <p:cNvPr id="226" name="Google Shape;226;p23"/>
          <p:cNvSpPr txBox="1"/>
          <p:nvPr/>
        </p:nvSpPr>
        <p:spPr>
          <a:xfrm>
            <a:off x="1940100" y="814225"/>
            <a:ext cx="52638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69138"/>
                </a:solidFill>
                <a:uFill>
                  <a:noFill/>
                </a:uFill>
                <a:latin typeface="Shadows Into Light"/>
                <a:ea typeface="Shadows Into Light"/>
                <a:cs typeface="Shadows Into Light"/>
                <a:sym typeface="Shadows Into Light"/>
                <a:hlinkClick r:id="rId4" action="ppaction://hlinksldjump">
                  <a:extLst>
                    <a:ext uri="{A12FA001-AC4F-418D-AE19-62706E023703}">
                      <ahyp:hlinkClr xmlns:ahyp="http://schemas.microsoft.com/office/drawing/2018/hyperlinkcolor" val="tx"/>
                    </a:ext>
                  </a:extLst>
                </a:hlinkClick>
              </a:rPr>
              <a:t>“Train.” (Speech)</a:t>
            </a:r>
            <a:endParaRPr sz="2400">
              <a:solidFill>
                <a:srgbClr val="E69138"/>
              </a:solidFill>
              <a:latin typeface="Shadows Into Light"/>
              <a:ea typeface="Shadows Into Light"/>
              <a:cs typeface="Shadows Into Light"/>
              <a:sym typeface="Shadows Into Light"/>
            </a:endParaRPr>
          </a:p>
        </p:txBody>
      </p:sp>
      <p:pic>
        <p:nvPicPr>
          <p:cNvPr id="227" name="Google Shape;227;p23" title="Doc Mitchell Theme (Extended) - Fallout: New Vegas">
            <a:hlinkClick r:id="rId5"/>
          </p:cNvPr>
          <p:cNvPicPr preferRelativeResize="0"/>
          <p:nvPr/>
        </p:nvPicPr>
        <p:blipFill>
          <a:blip r:embed="rId6">
            <a:alphaModFix/>
          </a:blip>
          <a:stretch>
            <a:fillRect/>
          </a:stretch>
        </p:blipFill>
        <p:spPr>
          <a:xfrm>
            <a:off x="0" y="22850"/>
            <a:ext cx="152025" cy="85525"/>
          </a:xfrm>
          <a:prstGeom prst="rect">
            <a:avLst/>
          </a:prstGeom>
          <a:noFill/>
          <a:ln>
            <a:noFill/>
          </a:ln>
        </p:spPr>
      </p:pic>
      <p:sp>
        <p:nvSpPr>
          <p:cNvPr id="228" name="Google Shape;228;p23"/>
          <p:cNvSpPr txBox="1"/>
          <p:nvPr/>
        </p:nvSpPr>
        <p:spPr>
          <a:xfrm>
            <a:off x="6065400" y="22850"/>
            <a:ext cx="3078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E69138"/>
                </a:solidFill>
                <a:latin typeface="Shadows Into Light"/>
                <a:ea typeface="Shadows Into Light"/>
                <a:cs typeface="Shadows Into Light"/>
                <a:sym typeface="Shadows Into Light"/>
              </a:rPr>
              <a:t>Doc Mitchell</a:t>
            </a:r>
            <a:endParaRPr sz="1800" b="1">
              <a:solidFill>
                <a:srgbClr val="E69138"/>
              </a:solidFill>
              <a:latin typeface="Shadows Into Light"/>
              <a:ea typeface="Shadows Into Light"/>
              <a:cs typeface="Shadows Into Light"/>
              <a:sym typeface="Shadows Into Light"/>
            </a:endParaRPr>
          </a:p>
        </p:txBody>
      </p:sp>
      <p:sp>
        <p:nvSpPr>
          <p:cNvPr id="229" name="Google Shape;229;p23"/>
          <p:cNvSpPr/>
          <p:nvPr/>
        </p:nvSpPr>
        <p:spPr>
          <a:xfrm>
            <a:off x="-72187" y="-5287"/>
            <a:ext cx="339600" cy="205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0" name="Google Shape;230;p23"/>
          <p:cNvSpPr/>
          <p:nvPr/>
        </p:nvSpPr>
        <p:spPr>
          <a:xfrm>
            <a:off x="-72187" y="-5287"/>
            <a:ext cx="339600" cy="205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7"/>
                                        </p:tgtEl>
                                        <p:attrNameLst>
                                          <p:attrName>style.visibility</p:attrName>
                                        </p:attrNameLst>
                                      </p:cBhvr>
                                      <p:to>
                                        <p:strVal val="visible"/>
                                      </p:to>
                                    </p:set>
                                    <p:animEffect transition="in" filter="fade">
                                      <p:cBhvr>
                                        <p:cTn id="7" dur="1000"/>
                                        <p:tgtEl>
                                          <p:spTgt spid="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34"/>
        <p:cNvGrpSpPr/>
        <p:nvPr/>
      </p:nvGrpSpPr>
      <p:grpSpPr>
        <a:xfrm>
          <a:off x="0" y="0"/>
          <a:ext cx="0" cy="0"/>
          <a:chOff x="0" y="0"/>
          <a:chExt cx="0" cy="0"/>
        </a:xfrm>
      </p:grpSpPr>
      <p:sp>
        <p:nvSpPr>
          <p:cNvPr id="235" name="Google Shape;235;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t>
            </a:r>
            <a:endParaRPr/>
          </a:p>
        </p:txBody>
      </p:sp>
      <p:sp>
        <p:nvSpPr>
          <p:cNvPr id="236" name="Google Shape;236;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37" name="Google Shape;237;p24"/>
          <p:cNvPicPr preferRelativeResize="0"/>
          <p:nvPr/>
        </p:nvPicPr>
        <p:blipFill>
          <a:blip r:embed="rId3">
            <a:alphaModFix/>
          </a:blip>
          <a:stretch>
            <a:fillRect/>
          </a:stretch>
        </p:blipFill>
        <p:spPr>
          <a:xfrm>
            <a:off x="0" y="0"/>
            <a:ext cx="9144000" cy="5143500"/>
          </a:xfrm>
          <a:prstGeom prst="rect">
            <a:avLst/>
          </a:prstGeom>
          <a:noFill/>
          <a:ln>
            <a:noFill/>
          </a:ln>
        </p:spPr>
      </p:pic>
      <p:sp>
        <p:nvSpPr>
          <p:cNvPr id="238" name="Google Shape;238;p24"/>
          <p:cNvSpPr txBox="1"/>
          <p:nvPr/>
        </p:nvSpPr>
        <p:spPr>
          <a:xfrm>
            <a:off x="1241550" y="4282025"/>
            <a:ext cx="6790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E69138"/>
                </a:solidFill>
                <a:latin typeface="Shadows Into Light"/>
                <a:ea typeface="Shadows Into Light"/>
                <a:cs typeface="Shadows Into Light"/>
                <a:sym typeface="Shadows Into Light"/>
              </a:rPr>
              <a:t>“What's the first thing you think of when i say the word dog?”</a:t>
            </a:r>
            <a:endParaRPr sz="1800">
              <a:solidFill>
                <a:srgbClr val="E69138"/>
              </a:solidFill>
              <a:latin typeface="Shadows Into Light"/>
              <a:ea typeface="Shadows Into Light"/>
              <a:cs typeface="Shadows Into Light"/>
              <a:sym typeface="Shadows Into Light"/>
            </a:endParaRPr>
          </a:p>
        </p:txBody>
      </p:sp>
      <p:sp>
        <p:nvSpPr>
          <p:cNvPr id="239" name="Google Shape;239;p24"/>
          <p:cNvSpPr txBox="1"/>
          <p:nvPr/>
        </p:nvSpPr>
        <p:spPr>
          <a:xfrm>
            <a:off x="1940100" y="3030625"/>
            <a:ext cx="52638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69138"/>
                </a:solidFill>
                <a:uFill>
                  <a:noFill/>
                </a:uFill>
                <a:latin typeface="Shadows Into Light"/>
                <a:ea typeface="Shadows Into Light"/>
                <a:cs typeface="Shadows Into Light"/>
                <a:sym typeface="Shadows Into Light"/>
                <a:hlinkClick r:id="rId4" action="ppaction://hlinksldjump">
                  <a:extLst>
                    <a:ext uri="{A12FA001-AC4F-418D-AE19-62706E023703}">
                      <ahyp:hlinkClr xmlns:ahyp="http://schemas.microsoft.com/office/drawing/2018/hyperlinkcolor" val="tx"/>
                    </a:ext>
                  </a:extLst>
                </a:hlinkClick>
              </a:rPr>
              <a:t>“Cat.” (Sneak)</a:t>
            </a:r>
            <a:endParaRPr sz="2400">
              <a:solidFill>
                <a:srgbClr val="E69138"/>
              </a:solidFill>
              <a:latin typeface="Shadows Into Light"/>
              <a:ea typeface="Shadows Into Light"/>
              <a:cs typeface="Shadows Into Light"/>
              <a:sym typeface="Shadows Into Light"/>
            </a:endParaRPr>
          </a:p>
        </p:txBody>
      </p:sp>
      <p:sp>
        <p:nvSpPr>
          <p:cNvPr id="240" name="Google Shape;240;p24"/>
          <p:cNvSpPr txBox="1"/>
          <p:nvPr/>
        </p:nvSpPr>
        <p:spPr>
          <a:xfrm>
            <a:off x="1940100" y="3584725"/>
            <a:ext cx="5263800" cy="585000"/>
          </a:xfrm>
          <a:prstGeom prst="rect">
            <a:avLst/>
          </a:prstGeom>
          <a:solidFill>
            <a:srgbClr val="000000"/>
          </a:solidFill>
          <a:ln w="28575" cap="flat" cmpd="sng">
            <a:solidFill>
              <a:srgbClr val="FF99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600">
                <a:solidFill>
                  <a:srgbClr val="E69138"/>
                </a:solidFill>
                <a:uFill>
                  <a:noFill/>
                </a:uFill>
                <a:latin typeface="Shadows Into Light"/>
                <a:ea typeface="Shadows Into Light"/>
                <a:cs typeface="Shadows Into Light"/>
                <a:sym typeface="Shadows Into Light"/>
                <a:hlinkClick r:id="rId4" action="ppaction://hlinksldjump">
                  <a:extLst>
                    <a:ext uri="{A12FA001-AC4F-418D-AE19-62706E023703}">
                      <ahyp:hlinkClr xmlns:ahyp="http://schemas.microsoft.com/office/drawing/2018/hyperlinkcolor" val="tx"/>
                    </a:ext>
                  </a:extLst>
                </a:hlinkClick>
              </a:rPr>
              <a:t>“Feed.” (Medicine)</a:t>
            </a:r>
            <a:endParaRPr sz="2600">
              <a:solidFill>
                <a:srgbClr val="E69138"/>
              </a:solidFill>
              <a:latin typeface="Shadows Into Light"/>
              <a:ea typeface="Shadows Into Light"/>
              <a:cs typeface="Shadows Into Light"/>
              <a:sym typeface="Shadows Into Light"/>
            </a:endParaRPr>
          </a:p>
        </p:txBody>
      </p:sp>
      <p:sp>
        <p:nvSpPr>
          <p:cNvPr id="241" name="Google Shape;241;p24"/>
          <p:cNvSpPr txBox="1"/>
          <p:nvPr/>
        </p:nvSpPr>
        <p:spPr>
          <a:xfrm>
            <a:off x="1940100" y="2476525"/>
            <a:ext cx="52638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69138"/>
                </a:solidFill>
                <a:uFill>
                  <a:noFill/>
                </a:uFill>
                <a:latin typeface="Shadows Into Light"/>
                <a:ea typeface="Shadows Into Light"/>
                <a:cs typeface="Shadows Into Light"/>
                <a:sym typeface="Shadows Into Light"/>
                <a:hlinkClick r:id="rId4" action="ppaction://hlinksldjump">
                  <a:extLst>
                    <a:ext uri="{A12FA001-AC4F-418D-AE19-62706E023703}">
                      <ahyp:hlinkClr xmlns:ahyp="http://schemas.microsoft.com/office/drawing/2018/hyperlinkcolor" val="tx"/>
                    </a:ext>
                  </a:extLst>
                </a:hlinkClick>
              </a:rPr>
              <a:t>“Kick.” (Unarmed)</a:t>
            </a:r>
            <a:endParaRPr sz="2400">
              <a:solidFill>
                <a:srgbClr val="E69138"/>
              </a:solidFill>
              <a:latin typeface="Shadows Into Light"/>
              <a:ea typeface="Shadows Into Light"/>
              <a:cs typeface="Shadows Into Light"/>
              <a:sym typeface="Shadows Into Light"/>
            </a:endParaRPr>
          </a:p>
        </p:txBody>
      </p:sp>
      <p:sp>
        <p:nvSpPr>
          <p:cNvPr id="242" name="Google Shape;242;p24"/>
          <p:cNvSpPr txBox="1"/>
          <p:nvPr/>
        </p:nvSpPr>
        <p:spPr>
          <a:xfrm>
            <a:off x="1940100" y="1922425"/>
            <a:ext cx="52638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69138"/>
                </a:solidFill>
                <a:uFill>
                  <a:noFill/>
                </a:uFill>
                <a:latin typeface="Shadows Into Light"/>
                <a:ea typeface="Shadows Into Light"/>
                <a:cs typeface="Shadows Into Light"/>
                <a:sym typeface="Shadows Into Light"/>
                <a:hlinkClick r:id="rId4" action="ppaction://hlinksldjump">
                  <a:extLst>
                    <a:ext uri="{A12FA001-AC4F-418D-AE19-62706E023703}">
                      <ahyp:hlinkClr xmlns:ahyp="http://schemas.microsoft.com/office/drawing/2018/hyperlinkcolor" val="tx"/>
                    </a:ext>
                  </a:extLst>
                </a:hlinkClick>
              </a:rPr>
              <a:t>“Dinner.” (Survival)</a:t>
            </a:r>
            <a:endParaRPr sz="2400">
              <a:solidFill>
                <a:srgbClr val="E69138"/>
              </a:solidFill>
              <a:latin typeface="Shadows Into Light"/>
              <a:ea typeface="Shadows Into Light"/>
              <a:cs typeface="Shadows Into Light"/>
              <a:sym typeface="Shadows Into Light"/>
            </a:endParaRPr>
          </a:p>
        </p:txBody>
      </p:sp>
      <p:sp>
        <p:nvSpPr>
          <p:cNvPr id="243" name="Google Shape;243;p24"/>
          <p:cNvSpPr txBox="1"/>
          <p:nvPr/>
        </p:nvSpPr>
        <p:spPr>
          <a:xfrm>
            <a:off x="1940100" y="1368325"/>
            <a:ext cx="52638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69138"/>
                </a:solidFill>
                <a:uFill>
                  <a:noFill/>
                </a:uFill>
                <a:latin typeface="Shadows Into Light"/>
                <a:ea typeface="Shadows Into Light"/>
                <a:cs typeface="Shadows Into Light"/>
                <a:sym typeface="Shadows Into Light"/>
                <a:hlinkClick r:id="rId4" action="ppaction://hlinksldjump">
                  <a:extLst>
                    <a:ext uri="{A12FA001-AC4F-418D-AE19-62706E023703}">
                      <ahyp:hlinkClr xmlns:ahyp="http://schemas.microsoft.com/office/drawing/2018/hyperlinkcolor" val="tx"/>
                    </a:ext>
                  </a:extLst>
                </a:hlinkClick>
              </a:rPr>
              <a:t>“Newspaper.” (Melee Weapons)</a:t>
            </a:r>
            <a:endParaRPr sz="2400">
              <a:solidFill>
                <a:srgbClr val="E69138"/>
              </a:solidFill>
              <a:latin typeface="Shadows Into Light"/>
              <a:ea typeface="Shadows Into Light"/>
              <a:cs typeface="Shadows Into Light"/>
              <a:sym typeface="Shadows Into Light"/>
            </a:endParaRPr>
          </a:p>
        </p:txBody>
      </p:sp>
      <p:sp>
        <p:nvSpPr>
          <p:cNvPr id="244" name="Google Shape;244;p24"/>
          <p:cNvSpPr txBox="1"/>
          <p:nvPr/>
        </p:nvSpPr>
        <p:spPr>
          <a:xfrm>
            <a:off x="1940100" y="814225"/>
            <a:ext cx="52638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69138"/>
                </a:solidFill>
                <a:uFill>
                  <a:noFill/>
                </a:uFill>
                <a:latin typeface="Shadows Into Light"/>
                <a:ea typeface="Shadows Into Light"/>
                <a:cs typeface="Shadows Into Light"/>
                <a:sym typeface="Shadows Into Light"/>
                <a:hlinkClick r:id="rId4" action="ppaction://hlinksldjump">
                  <a:extLst>
                    <a:ext uri="{A12FA001-AC4F-418D-AE19-62706E023703}">
                      <ahyp:hlinkClr xmlns:ahyp="http://schemas.microsoft.com/office/drawing/2018/hyperlinkcolor" val="tx"/>
                    </a:ext>
                  </a:extLst>
                </a:hlinkClick>
              </a:rPr>
              <a:t>“Train.” (Speech)</a:t>
            </a:r>
            <a:endParaRPr sz="2400">
              <a:solidFill>
                <a:srgbClr val="E69138"/>
              </a:solidFill>
              <a:latin typeface="Shadows Into Light"/>
              <a:ea typeface="Shadows Into Light"/>
              <a:cs typeface="Shadows Into Light"/>
              <a:sym typeface="Shadows Into Light"/>
            </a:endParaRPr>
          </a:p>
        </p:txBody>
      </p:sp>
      <p:pic>
        <p:nvPicPr>
          <p:cNvPr id="245" name="Google Shape;245;p24" title="Doc Mitchell Theme (Extended) - Fallout: New Vegas">
            <a:hlinkClick r:id="rId5"/>
          </p:cNvPr>
          <p:cNvPicPr preferRelativeResize="0"/>
          <p:nvPr/>
        </p:nvPicPr>
        <p:blipFill>
          <a:blip r:embed="rId6">
            <a:alphaModFix/>
          </a:blip>
          <a:stretch>
            <a:fillRect/>
          </a:stretch>
        </p:blipFill>
        <p:spPr>
          <a:xfrm>
            <a:off x="0" y="22850"/>
            <a:ext cx="152025" cy="85525"/>
          </a:xfrm>
          <a:prstGeom prst="rect">
            <a:avLst/>
          </a:prstGeom>
          <a:noFill/>
          <a:ln>
            <a:noFill/>
          </a:ln>
        </p:spPr>
      </p:pic>
      <p:sp>
        <p:nvSpPr>
          <p:cNvPr id="246" name="Google Shape;246;p24"/>
          <p:cNvSpPr txBox="1"/>
          <p:nvPr/>
        </p:nvSpPr>
        <p:spPr>
          <a:xfrm>
            <a:off x="6065400" y="22850"/>
            <a:ext cx="3078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E69138"/>
                </a:solidFill>
                <a:latin typeface="Shadows Into Light"/>
                <a:ea typeface="Shadows Into Light"/>
                <a:cs typeface="Shadows Into Light"/>
                <a:sym typeface="Shadows Into Light"/>
              </a:rPr>
              <a:t>Doc Mitchell</a:t>
            </a:r>
            <a:endParaRPr sz="1800" b="1">
              <a:solidFill>
                <a:srgbClr val="E69138"/>
              </a:solidFill>
              <a:latin typeface="Shadows Into Light"/>
              <a:ea typeface="Shadows Into Light"/>
              <a:cs typeface="Shadows Into Light"/>
              <a:sym typeface="Shadows Into Light"/>
            </a:endParaRPr>
          </a:p>
        </p:txBody>
      </p:sp>
      <p:sp>
        <p:nvSpPr>
          <p:cNvPr id="247" name="Google Shape;247;p24"/>
          <p:cNvSpPr/>
          <p:nvPr/>
        </p:nvSpPr>
        <p:spPr>
          <a:xfrm>
            <a:off x="-72187" y="-5287"/>
            <a:ext cx="339600" cy="205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8" name="Google Shape;248;p24"/>
          <p:cNvSpPr/>
          <p:nvPr/>
        </p:nvSpPr>
        <p:spPr>
          <a:xfrm>
            <a:off x="-72187" y="-5287"/>
            <a:ext cx="339600" cy="205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5"/>
                                        </p:tgtEl>
                                        <p:attrNameLst>
                                          <p:attrName>style.visibility</p:attrName>
                                        </p:attrNameLst>
                                      </p:cBhvr>
                                      <p:to>
                                        <p:strVal val="visible"/>
                                      </p:to>
                                    </p:set>
                                    <p:animEffect transition="in" filter="fade">
                                      <p:cBhvr>
                                        <p:cTn id="7" dur="1000"/>
                                        <p:tgtEl>
                                          <p:spTgt spid="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252"/>
        <p:cNvGrpSpPr/>
        <p:nvPr/>
      </p:nvGrpSpPr>
      <p:grpSpPr>
        <a:xfrm>
          <a:off x="0" y="0"/>
          <a:ext cx="0" cy="0"/>
          <a:chOff x="0" y="0"/>
          <a:chExt cx="0" cy="0"/>
        </a:xfrm>
      </p:grpSpPr>
      <p:sp>
        <p:nvSpPr>
          <p:cNvPr id="253" name="Google Shape;253;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t>
            </a:r>
            <a:endParaRPr/>
          </a:p>
        </p:txBody>
      </p:sp>
      <p:sp>
        <p:nvSpPr>
          <p:cNvPr id="254" name="Google Shape;254;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55" name="Google Shape;255;p25"/>
          <p:cNvPicPr preferRelativeResize="0"/>
          <p:nvPr/>
        </p:nvPicPr>
        <p:blipFill>
          <a:blip r:embed="rId3">
            <a:alphaModFix/>
          </a:blip>
          <a:stretch>
            <a:fillRect/>
          </a:stretch>
        </p:blipFill>
        <p:spPr>
          <a:xfrm>
            <a:off x="0" y="0"/>
            <a:ext cx="9144000" cy="5143500"/>
          </a:xfrm>
          <a:prstGeom prst="rect">
            <a:avLst/>
          </a:prstGeom>
          <a:noFill/>
          <a:ln>
            <a:noFill/>
          </a:ln>
        </p:spPr>
      </p:pic>
      <p:sp>
        <p:nvSpPr>
          <p:cNvPr id="256" name="Google Shape;256;p25"/>
          <p:cNvSpPr txBox="1"/>
          <p:nvPr/>
        </p:nvSpPr>
        <p:spPr>
          <a:xfrm>
            <a:off x="1241550" y="4282025"/>
            <a:ext cx="6790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E69138"/>
                </a:solidFill>
                <a:latin typeface="Shadows Into Light"/>
                <a:ea typeface="Shadows Into Light"/>
                <a:cs typeface="Shadows Into Light"/>
                <a:sym typeface="Shadows Into Light"/>
              </a:rPr>
              <a:t>“Hmm interesting, what do you think of the word house?”</a:t>
            </a:r>
            <a:endParaRPr sz="1800">
              <a:solidFill>
                <a:srgbClr val="E69138"/>
              </a:solidFill>
              <a:latin typeface="Shadows Into Light"/>
              <a:ea typeface="Shadows Into Light"/>
              <a:cs typeface="Shadows Into Light"/>
              <a:sym typeface="Shadows Into Light"/>
            </a:endParaRPr>
          </a:p>
        </p:txBody>
      </p:sp>
      <p:sp>
        <p:nvSpPr>
          <p:cNvPr id="257" name="Google Shape;257;p25"/>
          <p:cNvSpPr txBox="1"/>
          <p:nvPr/>
        </p:nvSpPr>
        <p:spPr>
          <a:xfrm>
            <a:off x="1940100" y="3030625"/>
            <a:ext cx="52638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69138"/>
                </a:solidFill>
                <a:uFill>
                  <a:noFill/>
                </a:uFill>
                <a:latin typeface="Shadows Into Light"/>
                <a:ea typeface="Shadows Into Light"/>
                <a:cs typeface="Shadows Into Light"/>
                <a:sym typeface="Shadows Into Light"/>
                <a:hlinkClick r:id="" action="ppaction://hlinkshowjump?jump=nextslide">
                  <a:extLst>
                    <a:ext uri="{A12FA001-AC4F-418D-AE19-62706E023703}">
                      <ahyp:hlinkClr xmlns:ahyp="http://schemas.microsoft.com/office/drawing/2018/hyperlinkcolor" val="tx"/>
                    </a:ext>
                  </a:extLst>
                </a:hlinkClick>
              </a:rPr>
              <a:t>“Investment.”</a:t>
            </a:r>
            <a:endParaRPr sz="2400">
              <a:solidFill>
                <a:srgbClr val="E69138"/>
              </a:solidFill>
              <a:latin typeface="Shadows Into Light"/>
              <a:ea typeface="Shadows Into Light"/>
              <a:cs typeface="Shadows Into Light"/>
              <a:sym typeface="Shadows Into Light"/>
            </a:endParaRPr>
          </a:p>
        </p:txBody>
      </p:sp>
      <p:sp>
        <p:nvSpPr>
          <p:cNvPr id="258" name="Google Shape;258;p25"/>
          <p:cNvSpPr txBox="1"/>
          <p:nvPr/>
        </p:nvSpPr>
        <p:spPr>
          <a:xfrm>
            <a:off x="1940100" y="3584725"/>
            <a:ext cx="5263800" cy="585000"/>
          </a:xfrm>
          <a:prstGeom prst="rect">
            <a:avLst/>
          </a:prstGeom>
          <a:solidFill>
            <a:srgbClr val="000000"/>
          </a:solidFill>
          <a:ln w="28575" cap="flat" cmpd="sng">
            <a:solidFill>
              <a:srgbClr val="FF99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600">
                <a:solidFill>
                  <a:srgbClr val="E69138"/>
                </a:solidFill>
                <a:uFill>
                  <a:noFill/>
                </a:uFill>
                <a:latin typeface="Shadows Into Light"/>
                <a:ea typeface="Shadows Into Light"/>
                <a:cs typeface="Shadows Into Light"/>
                <a:sym typeface="Shadows Into Light"/>
                <a:hlinkClick r:id="" action="ppaction://hlinkshowjump?jump=nextslide">
                  <a:extLst>
                    <a:ext uri="{A12FA001-AC4F-418D-AE19-62706E023703}">
                      <ahyp:hlinkClr xmlns:ahyp="http://schemas.microsoft.com/office/drawing/2018/hyperlinkcolor" val="tx"/>
                    </a:ext>
                  </a:extLst>
                </a:hlinkClick>
              </a:rPr>
              <a:t>“Demolish.”</a:t>
            </a:r>
            <a:endParaRPr sz="2600">
              <a:solidFill>
                <a:srgbClr val="E69138"/>
              </a:solidFill>
              <a:latin typeface="Shadows Into Light"/>
              <a:ea typeface="Shadows Into Light"/>
              <a:cs typeface="Shadows Into Light"/>
              <a:sym typeface="Shadows Into Light"/>
            </a:endParaRPr>
          </a:p>
        </p:txBody>
      </p:sp>
      <p:sp>
        <p:nvSpPr>
          <p:cNvPr id="259" name="Google Shape;259;p25"/>
          <p:cNvSpPr txBox="1"/>
          <p:nvPr/>
        </p:nvSpPr>
        <p:spPr>
          <a:xfrm>
            <a:off x="1940100" y="2476525"/>
            <a:ext cx="52638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69138"/>
                </a:solidFill>
                <a:uFill>
                  <a:noFill/>
                </a:uFill>
                <a:latin typeface="Shadows Into Light"/>
                <a:ea typeface="Shadows Into Light"/>
                <a:cs typeface="Shadows Into Light"/>
                <a:sym typeface="Shadows Into Light"/>
                <a:hlinkClick r:id="" action="ppaction://hlinkshowjump?jump=nextslide">
                  <a:extLst>
                    <a:ext uri="{A12FA001-AC4F-418D-AE19-62706E023703}">
                      <ahyp:hlinkClr xmlns:ahyp="http://schemas.microsoft.com/office/drawing/2018/hyperlinkcolor" val="tx"/>
                    </a:ext>
                  </a:extLst>
                </a:hlinkClick>
              </a:rPr>
              <a:t>“Target.”</a:t>
            </a:r>
            <a:endParaRPr sz="2400">
              <a:solidFill>
                <a:srgbClr val="E69138"/>
              </a:solidFill>
              <a:latin typeface="Shadows Into Light"/>
              <a:ea typeface="Shadows Into Light"/>
              <a:cs typeface="Shadows Into Light"/>
              <a:sym typeface="Shadows Into Light"/>
            </a:endParaRPr>
          </a:p>
        </p:txBody>
      </p:sp>
      <p:sp>
        <p:nvSpPr>
          <p:cNvPr id="260" name="Google Shape;260;p25"/>
          <p:cNvSpPr txBox="1"/>
          <p:nvPr/>
        </p:nvSpPr>
        <p:spPr>
          <a:xfrm>
            <a:off x="1940100" y="1922425"/>
            <a:ext cx="52638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69138"/>
                </a:solidFill>
                <a:uFill>
                  <a:noFill/>
                </a:uFill>
                <a:latin typeface="Shadows Into Light"/>
                <a:ea typeface="Shadows Into Light"/>
                <a:cs typeface="Shadows Into Light"/>
                <a:sym typeface="Shadows Into Light"/>
                <a:hlinkClick r:id="" action="ppaction://hlinkshowjump?jump=nextslide">
                  <a:extLst>
                    <a:ext uri="{A12FA001-AC4F-418D-AE19-62706E023703}">
                      <ahyp:hlinkClr xmlns:ahyp="http://schemas.microsoft.com/office/drawing/2018/hyperlinkcolor" val="tx"/>
                    </a:ext>
                  </a:extLst>
                </a:hlinkClick>
              </a:rPr>
              <a:t>“Renovate.”</a:t>
            </a:r>
            <a:endParaRPr sz="2400">
              <a:solidFill>
                <a:srgbClr val="E69138"/>
              </a:solidFill>
              <a:latin typeface="Shadows Into Light"/>
              <a:ea typeface="Shadows Into Light"/>
              <a:cs typeface="Shadows Into Light"/>
              <a:sym typeface="Shadows Into Light"/>
            </a:endParaRPr>
          </a:p>
        </p:txBody>
      </p:sp>
      <p:sp>
        <p:nvSpPr>
          <p:cNvPr id="261" name="Google Shape;261;p25"/>
          <p:cNvSpPr txBox="1"/>
          <p:nvPr/>
        </p:nvSpPr>
        <p:spPr>
          <a:xfrm>
            <a:off x="1940100" y="1368325"/>
            <a:ext cx="52638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69138"/>
                </a:solidFill>
                <a:uFill>
                  <a:noFill/>
                </a:uFill>
                <a:latin typeface="Shadows Into Light"/>
                <a:ea typeface="Shadows Into Light"/>
                <a:cs typeface="Shadows Into Light"/>
                <a:sym typeface="Shadows Into Light"/>
                <a:hlinkClick r:id="" action="ppaction://hlinkshowjump?jump=nextslide">
                  <a:extLst>
                    <a:ext uri="{A12FA001-AC4F-418D-AE19-62706E023703}">
                      <ahyp:hlinkClr xmlns:ahyp="http://schemas.microsoft.com/office/drawing/2018/hyperlinkcolor" val="tx"/>
                    </a:ext>
                  </a:extLst>
                </a:hlinkClick>
              </a:rPr>
              <a:t>“Burgaralize.” </a:t>
            </a:r>
            <a:endParaRPr sz="2400">
              <a:solidFill>
                <a:srgbClr val="E69138"/>
              </a:solidFill>
              <a:latin typeface="Shadows Into Light"/>
              <a:ea typeface="Shadows Into Light"/>
              <a:cs typeface="Shadows Into Light"/>
              <a:sym typeface="Shadows Into Light"/>
            </a:endParaRPr>
          </a:p>
        </p:txBody>
      </p:sp>
      <p:sp>
        <p:nvSpPr>
          <p:cNvPr id="262" name="Google Shape;262;p25"/>
          <p:cNvSpPr txBox="1"/>
          <p:nvPr/>
        </p:nvSpPr>
        <p:spPr>
          <a:xfrm>
            <a:off x="1940100" y="814225"/>
            <a:ext cx="52638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69138"/>
                </a:solidFill>
                <a:uFill>
                  <a:noFill/>
                </a:uFill>
                <a:latin typeface="Shadows Into Light"/>
                <a:ea typeface="Shadows Into Light"/>
                <a:cs typeface="Shadows Into Light"/>
                <a:sym typeface="Shadows Into Light"/>
                <a:hlinkClick r:id="" action="ppaction://hlinkshowjump?jump=nextslide">
                  <a:extLst>
                    <a:ext uri="{A12FA001-AC4F-418D-AE19-62706E023703}">
                      <ahyp:hlinkClr xmlns:ahyp="http://schemas.microsoft.com/office/drawing/2018/hyperlinkcolor" val="tx"/>
                    </a:ext>
                  </a:extLst>
                </a:hlinkClick>
              </a:rPr>
              <a:t>“Shelter.”</a:t>
            </a:r>
            <a:endParaRPr sz="2400">
              <a:solidFill>
                <a:srgbClr val="E69138"/>
              </a:solidFill>
              <a:latin typeface="Shadows Into Light"/>
              <a:ea typeface="Shadows Into Light"/>
              <a:cs typeface="Shadows Into Light"/>
              <a:sym typeface="Shadows Into Light"/>
            </a:endParaRPr>
          </a:p>
        </p:txBody>
      </p:sp>
      <p:pic>
        <p:nvPicPr>
          <p:cNvPr id="263" name="Google Shape;263;p25" title="Doc Mitchell Theme (Extended) - Fallout: New Vegas">
            <a:hlinkClick r:id="rId4"/>
          </p:cNvPr>
          <p:cNvPicPr preferRelativeResize="0"/>
          <p:nvPr/>
        </p:nvPicPr>
        <p:blipFill>
          <a:blip r:embed="rId5">
            <a:alphaModFix/>
          </a:blip>
          <a:stretch>
            <a:fillRect/>
          </a:stretch>
        </p:blipFill>
        <p:spPr>
          <a:xfrm>
            <a:off x="0" y="22850"/>
            <a:ext cx="152025" cy="85525"/>
          </a:xfrm>
          <a:prstGeom prst="rect">
            <a:avLst/>
          </a:prstGeom>
          <a:noFill/>
          <a:ln>
            <a:noFill/>
          </a:ln>
        </p:spPr>
      </p:pic>
      <p:sp>
        <p:nvSpPr>
          <p:cNvPr id="264" name="Google Shape;264;p25"/>
          <p:cNvSpPr txBox="1"/>
          <p:nvPr/>
        </p:nvSpPr>
        <p:spPr>
          <a:xfrm>
            <a:off x="6065400" y="22850"/>
            <a:ext cx="3078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E69138"/>
                </a:solidFill>
                <a:latin typeface="Shadows Into Light"/>
                <a:ea typeface="Shadows Into Light"/>
                <a:cs typeface="Shadows Into Light"/>
                <a:sym typeface="Shadows Into Light"/>
              </a:rPr>
              <a:t>Doc Mitchell</a:t>
            </a:r>
            <a:endParaRPr sz="1800" b="1">
              <a:solidFill>
                <a:srgbClr val="E69138"/>
              </a:solidFill>
              <a:latin typeface="Shadows Into Light"/>
              <a:ea typeface="Shadows Into Light"/>
              <a:cs typeface="Shadows Into Light"/>
              <a:sym typeface="Shadows Into Light"/>
            </a:endParaRPr>
          </a:p>
        </p:txBody>
      </p:sp>
      <p:sp>
        <p:nvSpPr>
          <p:cNvPr id="265" name="Google Shape;265;p25"/>
          <p:cNvSpPr/>
          <p:nvPr/>
        </p:nvSpPr>
        <p:spPr>
          <a:xfrm>
            <a:off x="-72187" y="-5287"/>
            <a:ext cx="339600" cy="205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3"/>
                                        </p:tgtEl>
                                        <p:attrNameLst>
                                          <p:attrName>style.visibility</p:attrName>
                                        </p:attrNameLst>
                                      </p:cBhvr>
                                      <p:to>
                                        <p:strVal val="visible"/>
                                      </p:to>
                                    </p:set>
                                    <p:animEffect transition="in" filter="fade">
                                      <p:cBhvr>
                                        <p:cTn id="7" dur="1000"/>
                                        <p:tgtEl>
                                          <p:spTgt spid="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269"/>
        <p:cNvGrpSpPr/>
        <p:nvPr/>
      </p:nvGrpSpPr>
      <p:grpSpPr>
        <a:xfrm>
          <a:off x="0" y="0"/>
          <a:ext cx="0" cy="0"/>
          <a:chOff x="0" y="0"/>
          <a:chExt cx="0" cy="0"/>
        </a:xfrm>
      </p:grpSpPr>
      <p:sp>
        <p:nvSpPr>
          <p:cNvPr id="270" name="Google Shape;270;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t>
            </a:r>
            <a:endParaRPr/>
          </a:p>
        </p:txBody>
      </p:sp>
      <p:sp>
        <p:nvSpPr>
          <p:cNvPr id="271" name="Google Shape;271;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72" name="Google Shape;272;p26"/>
          <p:cNvPicPr preferRelativeResize="0"/>
          <p:nvPr/>
        </p:nvPicPr>
        <p:blipFill>
          <a:blip r:embed="rId3">
            <a:alphaModFix/>
          </a:blip>
          <a:stretch>
            <a:fillRect/>
          </a:stretch>
        </p:blipFill>
        <p:spPr>
          <a:xfrm>
            <a:off x="0" y="0"/>
            <a:ext cx="9144000" cy="5143500"/>
          </a:xfrm>
          <a:prstGeom prst="rect">
            <a:avLst/>
          </a:prstGeom>
          <a:noFill/>
          <a:ln>
            <a:noFill/>
          </a:ln>
        </p:spPr>
      </p:pic>
      <p:sp>
        <p:nvSpPr>
          <p:cNvPr id="273" name="Google Shape;273;p26"/>
          <p:cNvSpPr txBox="1"/>
          <p:nvPr/>
        </p:nvSpPr>
        <p:spPr>
          <a:xfrm>
            <a:off x="1241550" y="4282025"/>
            <a:ext cx="6790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E69138"/>
                </a:solidFill>
                <a:latin typeface="Shadows Into Light"/>
                <a:ea typeface="Shadows Into Light"/>
                <a:cs typeface="Shadows Into Light"/>
                <a:sym typeface="Shadows Into Light"/>
              </a:rPr>
              <a:t>“Uh huh, what do you think of the word Night?”</a:t>
            </a:r>
            <a:endParaRPr sz="1800">
              <a:solidFill>
                <a:srgbClr val="E69138"/>
              </a:solidFill>
              <a:latin typeface="Shadows Into Light"/>
              <a:ea typeface="Shadows Into Light"/>
              <a:cs typeface="Shadows Into Light"/>
              <a:sym typeface="Shadows Into Light"/>
            </a:endParaRPr>
          </a:p>
        </p:txBody>
      </p:sp>
      <p:sp>
        <p:nvSpPr>
          <p:cNvPr id="274" name="Google Shape;274;p26"/>
          <p:cNvSpPr txBox="1"/>
          <p:nvPr/>
        </p:nvSpPr>
        <p:spPr>
          <a:xfrm>
            <a:off x="1940100" y="3030625"/>
            <a:ext cx="52638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69138"/>
                </a:solidFill>
                <a:uFill>
                  <a:noFill/>
                </a:uFill>
                <a:latin typeface="Shadows Into Light"/>
                <a:ea typeface="Shadows Into Light"/>
                <a:cs typeface="Shadows Into Light"/>
                <a:sym typeface="Shadows Into Light"/>
                <a:hlinkClick r:id="" action="ppaction://hlinkshowjump?jump=nextslide">
                  <a:extLst>
                    <a:ext uri="{A12FA001-AC4F-418D-AE19-62706E023703}">
                      <ahyp:hlinkClr xmlns:ahyp="http://schemas.microsoft.com/office/drawing/2018/hyperlinkcolor" val="tx"/>
                    </a:ext>
                  </a:extLst>
                </a:hlinkClick>
              </a:rPr>
              <a:t>“Treasure.”</a:t>
            </a:r>
            <a:endParaRPr sz="2400">
              <a:solidFill>
                <a:srgbClr val="E69138"/>
              </a:solidFill>
              <a:latin typeface="Shadows Into Light"/>
              <a:ea typeface="Shadows Into Light"/>
              <a:cs typeface="Shadows Into Light"/>
              <a:sym typeface="Shadows Into Light"/>
            </a:endParaRPr>
          </a:p>
        </p:txBody>
      </p:sp>
      <p:sp>
        <p:nvSpPr>
          <p:cNvPr id="275" name="Google Shape;275;p26"/>
          <p:cNvSpPr txBox="1"/>
          <p:nvPr/>
        </p:nvSpPr>
        <p:spPr>
          <a:xfrm>
            <a:off x="1940100" y="3584725"/>
            <a:ext cx="5263800" cy="585000"/>
          </a:xfrm>
          <a:prstGeom prst="rect">
            <a:avLst/>
          </a:prstGeom>
          <a:solidFill>
            <a:srgbClr val="000000"/>
          </a:solidFill>
          <a:ln w="28575" cap="flat" cmpd="sng">
            <a:solidFill>
              <a:srgbClr val="FF99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600">
                <a:solidFill>
                  <a:srgbClr val="E69138"/>
                </a:solidFill>
                <a:uFill>
                  <a:noFill/>
                </a:uFill>
                <a:latin typeface="Shadows Into Light"/>
                <a:ea typeface="Shadows Into Light"/>
                <a:cs typeface="Shadows Into Light"/>
                <a:sym typeface="Shadows Into Light"/>
                <a:hlinkClick r:id="" action="ppaction://hlinkshowjump?jump=nextslide">
                  <a:extLst>
                    <a:ext uri="{A12FA001-AC4F-418D-AE19-62706E023703}">
                      <ahyp:hlinkClr xmlns:ahyp="http://schemas.microsoft.com/office/drawing/2018/hyperlinkcolor" val="tx"/>
                    </a:ext>
                  </a:extLst>
                </a:hlinkClick>
              </a:rPr>
              <a:t>“Silencer.”</a:t>
            </a:r>
            <a:endParaRPr sz="2600">
              <a:solidFill>
                <a:srgbClr val="E69138"/>
              </a:solidFill>
              <a:latin typeface="Shadows Into Light"/>
              <a:ea typeface="Shadows Into Light"/>
              <a:cs typeface="Shadows Into Light"/>
              <a:sym typeface="Shadows Into Light"/>
            </a:endParaRPr>
          </a:p>
        </p:txBody>
      </p:sp>
      <p:sp>
        <p:nvSpPr>
          <p:cNvPr id="276" name="Google Shape;276;p26"/>
          <p:cNvSpPr txBox="1"/>
          <p:nvPr/>
        </p:nvSpPr>
        <p:spPr>
          <a:xfrm>
            <a:off x="1940100" y="2476525"/>
            <a:ext cx="52638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69138"/>
                </a:solidFill>
                <a:uFill>
                  <a:noFill/>
                </a:uFill>
                <a:latin typeface="Shadows Into Light"/>
                <a:ea typeface="Shadows Into Light"/>
                <a:cs typeface="Shadows Into Light"/>
                <a:sym typeface="Shadows Into Light"/>
                <a:hlinkClick r:id="" action="ppaction://hlinkshowjump?jump=nextslide">
                  <a:extLst>
                    <a:ext uri="{A12FA001-AC4F-418D-AE19-62706E023703}">
                      <ahyp:hlinkClr xmlns:ahyp="http://schemas.microsoft.com/office/drawing/2018/hyperlinkcolor" val="tx"/>
                    </a:ext>
                  </a:extLst>
                </a:hlinkClick>
              </a:rPr>
              <a:t>“Sleep.”</a:t>
            </a:r>
            <a:endParaRPr sz="2400">
              <a:solidFill>
                <a:srgbClr val="E69138"/>
              </a:solidFill>
              <a:latin typeface="Shadows Into Light"/>
              <a:ea typeface="Shadows Into Light"/>
              <a:cs typeface="Shadows Into Light"/>
              <a:sym typeface="Shadows Into Light"/>
            </a:endParaRPr>
          </a:p>
        </p:txBody>
      </p:sp>
      <p:sp>
        <p:nvSpPr>
          <p:cNvPr id="277" name="Google Shape;277;p26"/>
          <p:cNvSpPr txBox="1"/>
          <p:nvPr/>
        </p:nvSpPr>
        <p:spPr>
          <a:xfrm>
            <a:off x="1940100" y="1922425"/>
            <a:ext cx="52638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69138"/>
                </a:solidFill>
                <a:uFill>
                  <a:noFill/>
                </a:uFill>
                <a:latin typeface="Shadows Into Light"/>
                <a:ea typeface="Shadows Into Light"/>
                <a:cs typeface="Shadows Into Light"/>
                <a:sym typeface="Shadows Into Light"/>
                <a:hlinkClick r:id="" action="ppaction://hlinkshowjump?jump=nextslide">
                  <a:extLst>
                    <a:ext uri="{A12FA001-AC4F-418D-AE19-62706E023703}">
                      <ahyp:hlinkClr xmlns:ahyp="http://schemas.microsoft.com/office/drawing/2018/hyperlinkcolor" val="tx"/>
                    </a:ext>
                  </a:extLst>
                </a:hlinkClick>
              </a:rPr>
              <a:t>“Shroud.”</a:t>
            </a:r>
            <a:endParaRPr sz="2400">
              <a:solidFill>
                <a:srgbClr val="E69138"/>
              </a:solidFill>
              <a:latin typeface="Shadows Into Light"/>
              <a:ea typeface="Shadows Into Light"/>
              <a:cs typeface="Shadows Into Light"/>
              <a:sym typeface="Shadows Into Light"/>
            </a:endParaRPr>
          </a:p>
        </p:txBody>
      </p:sp>
      <p:sp>
        <p:nvSpPr>
          <p:cNvPr id="278" name="Google Shape;278;p26"/>
          <p:cNvSpPr txBox="1"/>
          <p:nvPr/>
        </p:nvSpPr>
        <p:spPr>
          <a:xfrm>
            <a:off x="1940100" y="1368325"/>
            <a:ext cx="52638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69138"/>
                </a:solidFill>
                <a:uFill>
                  <a:noFill/>
                </a:uFill>
                <a:latin typeface="Shadows Into Light"/>
                <a:ea typeface="Shadows Into Light"/>
                <a:cs typeface="Shadows Into Light"/>
                <a:sym typeface="Shadows Into Light"/>
                <a:hlinkClick r:id="" action="ppaction://hlinkshowjump?jump=nextslide">
                  <a:extLst>
                    <a:ext uri="{A12FA001-AC4F-418D-AE19-62706E023703}">
                      <ahyp:hlinkClr xmlns:ahyp="http://schemas.microsoft.com/office/drawing/2018/hyperlinkcolor" val="tx"/>
                    </a:ext>
                  </a:extLst>
                </a:hlinkClick>
              </a:rPr>
              <a:t>“Dream.”</a:t>
            </a:r>
            <a:endParaRPr sz="2400">
              <a:solidFill>
                <a:srgbClr val="E69138"/>
              </a:solidFill>
              <a:latin typeface="Shadows Into Light"/>
              <a:ea typeface="Shadows Into Light"/>
              <a:cs typeface="Shadows Into Light"/>
              <a:sym typeface="Shadows Into Light"/>
            </a:endParaRPr>
          </a:p>
        </p:txBody>
      </p:sp>
      <p:sp>
        <p:nvSpPr>
          <p:cNvPr id="279" name="Google Shape;279;p26"/>
          <p:cNvSpPr txBox="1"/>
          <p:nvPr/>
        </p:nvSpPr>
        <p:spPr>
          <a:xfrm>
            <a:off x="1940100" y="814225"/>
            <a:ext cx="52638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69138"/>
                </a:solidFill>
                <a:uFill>
                  <a:noFill/>
                </a:uFill>
                <a:latin typeface="Shadows Into Light"/>
                <a:ea typeface="Shadows Into Light"/>
                <a:cs typeface="Shadows Into Light"/>
                <a:sym typeface="Shadows Into Light"/>
                <a:hlinkClick r:id="" action="ppaction://hlinkshowjump?jump=nextslide">
                  <a:extLst>
                    <a:ext uri="{A12FA001-AC4F-418D-AE19-62706E023703}">
                      <ahyp:hlinkClr xmlns:ahyp="http://schemas.microsoft.com/office/drawing/2018/hyperlinkcolor" val="tx"/>
                    </a:ext>
                  </a:extLst>
                </a:hlinkClick>
              </a:rPr>
              <a:t>“Campfire.”</a:t>
            </a:r>
            <a:endParaRPr sz="2400">
              <a:solidFill>
                <a:srgbClr val="E69138"/>
              </a:solidFill>
              <a:latin typeface="Shadows Into Light"/>
              <a:ea typeface="Shadows Into Light"/>
              <a:cs typeface="Shadows Into Light"/>
              <a:sym typeface="Shadows Into Light"/>
            </a:endParaRPr>
          </a:p>
        </p:txBody>
      </p:sp>
      <p:pic>
        <p:nvPicPr>
          <p:cNvPr id="280" name="Google Shape;280;p26" title="Doc Mitchell Theme (Extended) - Fallout: New Vegas">
            <a:hlinkClick r:id="rId4"/>
          </p:cNvPr>
          <p:cNvPicPr preferRelativeResize="0"/>
          <p:nvPr/>
        </p:nvPicPr>
        <p:blipFill>
          <a:blip r:embed="rId5">
            <a:alphaModFix/>
          </a:blip>
          <a:stretch>
            <a:fillRect/>
          </a:stretch>
        </p:blipFill>
        <p:spPr>
          <a:xfrm>
            <a:off x="0" y="22850"/>
            <a:ext cx="152025" cy="85525"/>
          </a:xfrm>
          <a:prstGeom prst="rect">
            <a:avLst/>
          </a:prstGeom>
          <a:noFill/>
          <a:ln>
            <a:noFill/>
          </a:ln>
        </p:spPr>
      </p:pic>
      <p:sp>
        <p:nvSpPr>
          <p:cNvPr id="281" name="Google Shape;281;p26"/>
          <p:cNvSpPr txBox="1"/>
          <p:nvPr/>
        </p:nvSpPr>
        <p:spPr>
          <a:xfrm>
            <a:off x="6065400" y="22850"/>
            <a:ext cx="3078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E69138"/>
                </a:solidFill>
                <a:latin typeface="Shadows Into Light"/>
                <a:ea typeface="Shadows Into Light"/>
                <a:cs typeface="Shadows Into Light"/>
                <a:sym typeface="Shadows Into Light"/>
              </a:rPr>
              <a:t>Doc Mitchell</a:t>
            </a:r>
            <a:endParaRPr sz="1800" b="1">
              <a:solidFill>
                <a:srgbClr val="E69138"/>
              </a:solidFill>
              <a:latin typeface="Shadows Into Light"/>
              <a:ea typeface="Shadows Into Light"/>
              <a:cs typeface="Shadows Into Light"/>
              <a:sym typeface="Shadows Into Light"/>
            </a:endParaRPr>
          </a:p>
        </p:txBody>
      </p:sp>
      <p:sp>
        <p:nvSpPr>
          <p:cNvPr id="282" name="Google Shape;282;p26"/>
          <p:cNvSpPr/>
          <p:nvPr/>
        </p:nvSpPr>
        <p:spPr>
          <a:xfrm>
            <a:off x="-72187" y="-5287"/>
            <a:ext cx="339600" cy="205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0"/>
                                        </p:tgtEl>
                                        <p:attrNameLst>
                                          <p:attrName>style.visibility</p:attrName>
                                        </p:attrNameLst>
                                      </p:cBhvr>
                                      <p:to>
                                        <p:strVal val="visible"/>
                                      </p:to>
                                    </p:set>
                                    <p:animEffect transition="in" filter="fade">
                                      <p:cBhvr>
                                        <p:cTn id="7" dur="1000"/>
                                        <p:tgtEl>
                                          <p:spTgt spid="2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286"/>
        <p:cNvGrpSpPr/>
        <p:nvPr/>
      </p:nvGrpSpPr>
      <p:grpSpPr>
        <a:xfrm>
          <a:off x="0" y="0"/>
          <a:ext cx="0" cy="0"/>
          <a:chOff x="0" y="0"/>
          <a:chExt cx="0" cy="0"/>
        </a:xfrm>
      </p:grpSpPr>
      <p:sp>
        <p:nvSpPr>
          <p:cNvPr id="287" name="Google Shape;287;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t>
            </a:r>
            <a:endParaRPr/>
          </a:p>
        </p:txBody>
      </p:sp>
      <p:sp>
        <p:nvSpPr>
          <p:cNvPr id="288" name="Google Shape;288;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89" name="Google Shape;289;p27"/>
          <p:cNvPicPr preferRelativeResize="0"/>
          <p:nvPr/>
        </p:nvPicPr>
        <p:blipFill>
          <a:blip r:embed="rId3">
            <a:alphaModFix/>
          </a:blip>
          <a:stretch>
            <a:fillRect/>
          </a:stretch>
        </p:blipFill>
        <p:spPr>
          <a:xfrm>
            <a:off x="0" y="0"/>
            <a:ext cx="9144000" cy="5143500"/>
          </a:xfrm>
          <a:prstGeom prst="rect">
            <a:avLst/>
          </a:prstGeom>
          <a:noFill/>
          <a:ln>
            <a:noFill/>
          </a:ln>
        </p:spPr>
      </p:pic>
      <p:sp>
        <p:nvSpPr>
          <p:cNvPr id="290" name="Google Shape;290;p27"/>
          <p:cNvSpPr txBox="1"/>
          <p:nvPr/>
        </p:nvSpPr>
        <p:spPr>
          <a:xfrm>
            <a:off x="1241550" y="4282025"/>
            <a:ext cx="6790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E69138"/>
                </a:solidFill>
                <a:latin typeface="Shadows Into Light"/>
                <a:ea typeface="Shadows Into Light"/>
                <a:cs typeface="Shadows Into Light"/>
                <a:sym typeface="Shadows Into Light"/>
              </a:rPr>
              <a:t>“Hmm, what do you think of the word enemy?”</a:t>
            </a:r>
            <a:endParaRPr sz="1800">
              <a:solidFill>
                <a:srgbClr val="E69138"/>
              </a:solidFill>
              <a:latin typeface="Shadows Into Light"/>
              <a:ea typeface="Shadows Into Light"/>
              <a:cs typeface="Shadows Into Light"/>
              <a:sym typeface="Shadows Into Light"/>
            </a:endParaRPr>
          </a:p>
        </p:txBody>
      </p:sp>
      <p:sp>
        <p:nvSpPr>
          <p:cNvPr id="291" name="Google Shape;291;p27"/>
          <p:cNvSpPr txBox="1"/>
          <p:nvPr/>
        </p:nvSpPr>
        <p:spPr>
          <a:xfrm>
            <a:off x="1940100" y="3030625"/>
            <a:ext cx="52638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69138"/>
                </a:solidFill>
                <a:uFill>
                  <a:noFill/>
                </a:uFill>
                <a:latin typeface="Shadows Into Light"/>
                <a:ea typeface="Shadows Into Light"/>
                <a:cs typeface="Shadows Into Light"/>
                <a:sym typeface="Shadows Into Light"/>
                <a:hlinkClick r:id="" action="ppaction://hlinkshowjump?jump=nextslide">
                  <a:extLst>
                    <a:ext uri="{A12FA001-AC4F-418D-AE19-62706E023703}">
                      <ahyp:hlinkClr xmlns:ahyp="http://schemas.microsoft.com/office/drawing/2018/hyperlinkcolor" val="tx"/>
                    </a:ext>
                  </a:extLst>
                </a:hlinkClick>
              </a:rPr>
              <a:t>“Vaporize.”</a:t>
            </a:r>
            <a:endParaRPr sz="2400">
              <a:solidFill>
                <a:srgbClr val="E69138"/>
              </a:solidFill>
              <a:latin typeface="Shadows Into Light"/>
              <a:ea typeface="Shadows Into Light"/>
              <a:cs typeface="Shadows Into Light"/>
              <a:sym typeface="Shadows Into Light"/>
            </a:endParaRPr>
          </a:p>
        </p:txBody>
      </p:sp>
      <p:sp>
        <p:nvSpPr>
          <p:cNvPr id="292" name="Google Shape;292;p27"/>
          <p:cNvSpPr txBox="1"/>
          <p:nvPr/>
        </p:nvSpPr>
        <p:spPr>
          <a:xfrm>
            <a:off x="1940100" y="3584725"/>
            <a:ext cx="5263800" cy="585000"/>
          </a:xfrm>
          <a:prstGeom prst="rect">
            <a:avLst/>
          </a:prstGeom>
          <a:solidFill>
            <a:srgbClr val="000000"/>
          </a:solidFill>
          <a:ln w="28575" cap="flat" cmpd="sng">
            <a:solidFill>
              <a:srgbClr val="FF99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600">
                <a:solidFill>
                  <a:srgbClr val="E69138"/>
                </a:solidFill>
                <a:uFill>
                  <a:noFill/>
                </a:uFill>
                <a:latin typeface="Shadows Into Light"/>
                <a:ea typeface="Shadows Into Light"/>
                <a:cs typeface="Shadows Into Light"/>
                <a:sym typeface="Shadows Into Light"/>
                <a:hlinkClick r:id="" action="ppaction://hlinkshowjump?jump=nextslide">
                  <a:extLst>
                    <a:ext uri="{A12FA001-AC4F-418D-AE19-62706E023703}">
                      <ahyp:hlinkClr xmlns:ahyp="http://schemas.microsoft.com/office/drawing/2018/hyperlinkcolor" val="tx"/>
                    </a:ext>
                  </a:extLst>
                </a:hlinkClick>
              </a:rPr>
              <a:t>“reasonable.”</a:t>
            </a:r>
            <a:endParaRPr sz="2600">
              <a:solidFill>
                <a:srgbClr val="E69138"/>
              </a:solidFill>
              <a:latin typeface="Shadows Into Light"/>
              <a:ea typeface="Shadows Into Light"/>
              <a:cs typeface="Shadows Into Light"/>
              <a:sym typeface="Shadows Into Light"/>
            </a:endParaRPr>
          </a:p>
        </p:txBody>
      </p:sp>
      <p:sp>
        <p:nvSpPr>
          <p:cNvPr id="293" name="Google Shape;293;p27"/>
          <p:cNvSpPr txBox="1"/>
          <p:nvPr/>
        </p:nvSpPr>
        <p:spPr>
          <a:xfrm>
            <a:off x="1940100" y="2476525"/>
            <a:ext cx="52638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69138"/>
                </a:solidFill>
                <a:uFill>
                  <a:noFill/>
                </a:uFill>
                <a:latin typeface="Shadows Into Light"/>
                <a:ea typeface="Shadows Into Light"/>
                <a:cs typeface="Shadows Into Light"/>
                <a:sym typeface="Shadows Into Light"/>
                <a:hlinkClick r:id="" action="ppaction://hlinkshowjump?jump=nextslide">
                  <a:extLst>
                    <a:ext uri="{A12FA001-AC4F-418D-AE19-62706E023703}">
                      <ahyp:hlinkClr xmlns:ahyp="http://schemas.microsoft.com/office/drawing/2018/hyperlinkcolor" val="tx"/>
                    </a:ext>
                  </a:extLst>
                </a:hlinkClick>
              </a:rPr>
              <a:t>“Swiss cheese.”</a:t>
            </a:r>
            <a:endParaRPr sz="2400">
              <a:solidFill>
                <a:srgbClr val="E69138"/>
              </a:solidFill>
              <a:latin typeface="Shadows Into Light"/>
              <a:ea typeface="Shadows Into Light"/>
              <a:cs typeface="Shadows Into Light"/>
              <a:sym typeface="Shadows Into Light"/>
            </a:endParaRPr>
          </a:p>
        </p:txBody>
      </p:sp>
      <p:sp>
        <p:nvSpPr>
          <p:cNvPr id="294" name="Google Shape;294;p27"/>
          <p:cNvSpPr txBox="1"/>
          <p:nvPr/>
        </p:nvSpPr>
        <p:spPr>
          <a:xfrm>
            <a:off x="1940100" y="1922425"/>
            <a:ext cx="52638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69138"/>
                </a:solidFill>
                <a:uFill>
                  <a:noFill/>
                </a:uFill>
                <a:latin typeface="Shadows Into Light"/>
                <a:ea typeface="Shadows Into Light"/>
                <a:cs typeface="Shadows Into Light"/>
                <a:sym typeface="Shadows Into Light"/>
                <a:hlinkClick r:id="" action="ppaction://hlinkshowjump?jump=nextslide">
                  <a:extLst>
                    <a:ext uri="{A12FA001-AC4F-418D-AE19-62706E023703}">
                      <ahyp:hlinkClr xmlns:ahyp="http://schemas.microsoft.com/office/drawing/2018/hyperlinkcolor" val="tx"/>
                    </a:ext>
                  </a:extLst>
                </a:hlinkClick>
              </a:rPr>
              <a:t>“Stab”</a:t>
            </a:r>
            <a:endParaRPr sz="2400">
              <a:solidFill>
                <a:srgbClr val="E69138"/>
              </a:solidFill>
              <a:latin typeface="Shadows Into Light"/>
              <a:ea typeface="Shadows Into Light"/>
              <a:cs typeface="Shadows Into Light"/>
              <a:sym typeface="Shadows Into Light"/>
            </a:endParaRPr>
          </a:p>
        </p:txBody>
      </p:sp>
      <p:sp>
        <p:nvSpPr>
          <p:cNvPr id="295" name="Google Shape;295;p27"/>
          <p:cNvSpPr txBox="1"/>
          <p:nvPr/>
        </p:nvSpPr>
        <p:spPr>
          <a:xfrm>
            <a:off x="1940100" y="1368325"/>
            <a:ext cx="52638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69138"/>
                </a:solidFill>
                <a:uFill>
                  <a:noFill/>
                </a:uFill>
                <a:latin typeface="Shadows Into Light"/>
                <a:ea typeface="Shadows Into Light"/>
                <a:cs typeface="Shadows Into Light"/>
                <a:sym typeface="Shadows Into Light"/>
                <a:hlinkClick r:id="" action="ppaction://hlinkshowjump?jump=nextslide">
                  <a:extLst>
                    <a:ext uri="{A12FA001-AC4F-418D-AE19-62706E023703}">
                      <ahyp:hlinkClr xmlns:ahyp="http://schemas.microsoft.com/office/drawing/2018/hyperlinkcolor" val="tx"/>
                    </a:ext>
                  </a:extLst>
                </a:hlinkClick>
              </a:rPr>
              <a:t>“Crush.” </a:t>
            </a:r>
            <a:endParaRPr sz="2400">
              <a:solidFill>
                <a:srgbClr val="E69138"/>
              </a:solidFill>
              <a:latin typeface="Shadows Into Light"/>
              <a:ea typeface="Shadows Into Light"/>
              <a:cs typeface="Shadows Into Light"/>
              <a:sym typeface="Shadows Into Light"/>
            </a:endParaRPr>
          </a:p>
        </p:txBody>
      </p:sp>
      <p:sp>
        <p:nvSpPr>
          <p:cNvPr id="296" name="Google Shape;296;p27"/>
          <p:cNvSpPr txBox="1"/>
          <p:nvPr/>
        </p:nvSpPr>
        <p:spPr>
          <a:xfrm>
            <a:off x="1940100" y="814225"/>
            <a:ext cx="52638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69138"/>
                </a:solidFill>
                <a:uFill>
                  <a:noFill/>
                </a:uFill>
                <a:latin typeface="Shadows Into Light"/>
                <a:ea typeface="Shadows Into Light"/>
                <a:cs typeface="Shadows Into Light"/>
                <a:sym typeface="Shadows Into Light"/>
                <a:hlinkClick r:id="" action="ppaction://hlinkshowjump?jump=nextslide">
                  <a:extLst>
                    <a:ext uri="{A12FA001-AC4F-418D-AE19-62706E023703}">
                      <ahyp:hlinkClr xmlns:ahyp="http://schemas.microsoft.com/office/drawing/2018/hyperlinkcolor" val="tx"/>
                    </a:ext>
                  </a:extLst>
                </a:hlinkClick>
              </a:rPr>
              <a:t>“Bribe.”</a:t>
            </a:r>
            <a:endParaRPr sz="2400">
              <a:solidFill>
                <a:srgbClr val="E69138"/>
              </a:solidFill>
              <a:latin typeface="Shadows Into Light"/>
              <a:ea typeface="Shadows Into Light"/>
              <a:cs typeface="Shadows Into Light"/>
              <a:sym typeface="Shadows Into Light"/>
            </a:endParaRPr>
          </a:p>
        </p:txBody>
      </p:sp>
      <p:pic>
        <p:nvPicPr>
          <p:cNvPr id="297" name="Google Shape;297;p27" title="Doc Mitchell Theme (Extended) - Fallout: New Vegas">
            <a:hlinkClick r:id="rId4"/>
          </p:cNvPr>
          <p:cNvPicPr preferRelativeResize="0"/>
          <p:nvPr/>
        </p:nvPicPr>
        <p:blipFill>
          <a:blip r:embed="rId5">
            <a:alphaModFix/>
          </a:blip>
          <a:stretch>
            <a:fillRect/>
          </a:stretch>
        </p:blipFill>
        <p:spPr>
          <a:xfrm>
            <a:off x="0" y="22850"/>
            <a:ext cx="152025" cy="85525"/>
          </a:xfrm>
          <a:prstGeom prst="rect">
            <a:avLst/>
          </a:prstGeom>
          <a:noFill/>
          <a:ln>
            <a:noFill/>
          </a:ln>
        </p:spPr>
      </p:pic>
      <p:sp>
        <p:nvSpPr>
          <p:cNvPr id="298" name="Google Shape;298;p27"/>
          <p:cNvSpPr txBox="1"/>
          <p:nvPr/>
        </p:nvSpPr>
        <p:spPr>
          <a:xfrm>
            <a:off x="6065400" y="22850"/>
            <a:ext cx="3078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E69138"/>
                </a:solidFill>
                <a:latin typeface="Shadows Into Light"/>
                <a:ea typeface="Shadows Into Light"/>
                <a:cs typeface="Shadows Into Light"/>
                <a:sym typeface="Shadows Into Light"/>
              </a:rPr>
              <a:t>Doc Mitchell</a:t>
            </a:r>
            <a:endParaRPr sz="1800" b="1">
              <a:solidFill>
                <a:srgbClr val="E69138"/>
              </a:solidFill>
              <a:latin typeface="Shadows Into Light"/>
              <a:ea typeface="Shadows Into Light"/>
              <a:cs typeface="Shadows Into Light"/>
              <a:sym typeface="Shadows Into Light"/>
            </a:endParaRPr>
          </a:p>
        </p:txBody>
      </p:sp>
      <p:sp>
        <p:nvSpPr>
          <p:cNvPr id="299" name="Google Shape;299;p27"/>
          <p:cNvSpPr/>
          <p:nvPr/>
        </p:nvSpPr>
        <p:spPr>
          <a:xfrm>
            <a:off x="-72187" y="-5287"/>
            <a:ext cx="339600" cy="205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7"/>
                                        </p:tgtEl>
                                        <p:attrNameLst>
                                          <p:attrName>style.visibility</p:attrName>
                                        </p:attrNameLst>
                                      </p:cBhvr>
                                      <p:to>
                                        <p:strVal val="visible"/>
                                      </p:to>
                                    </p:set>
                                    <p:animEffect transition="in" filter="fade">
                                      <p:cBhvr>
                                        <p:cTn id="7" dur="1000"/>
                                        <p:tgtEl>
                                          <p:spTgt spid="2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303"/>
        <p:cNvGrpSpPr/>
        <p:nvPr/>
      </p:nvGrpSpPr>
      <p:grpSpPr>
        <a:xfrm>
          <a:off x="0" y="0"/>
          <a:ext cx="0" cy="0"/>
          <a:chOff x="0" y="0"/>
          <a:chExt cx="0" cy="0"/>
        </a:xfrm>
      </p:grpSpPr>
      <p:sp>
        <p:nvSpPr>
          <p:cNvPr id="304" name="Google Shape;304;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t>
            </a:r>
            <a:endParaRPr/>
          </a:p>
        </p:txBody>
      </p:sp>
      <p:sp>
        <p:nvSpPr>
          <p:cNvPr id="305" name="Google Shape;305;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06" name="Google Shape;306;p28"/>
          <p:cNvPicPr preferRelativeResize="0"/>
          <p:nvPr/>
        </p:nvPicPr>
        <p:blipFill>
          <a:blip r:embed="rId3">
            <a:alphaModFix/>
          </a:blip>
          <a:stretch>
            <a:fillRect/>
          </a:stretch>
        </p:blipFill>
        <p:spPr>
          <a:xfrm>
            <a:off x="0" y="0"/>
            <a:ext cx="9144000" cy="5143500"/>
          </a:xfrm>
          <a:prstGeom prst="rect">
            <a:avLst/>
          </a:prstGeom>
          <a:noFill/>
          <a:ln>
            <a:noFill/>
          </a:ln>
        </p:spPr>
      </p:pic>
      <p:sp>
        <p:nvSpPr>
          <p:cNvPr id="307" name="Google Shape;307;p28"/>
          <p:cNvSpPr txBox="1"/>
          <p:nvPr/>
        </p:nvSpPr>
        <p:spPr>
          <a:xfrm>
            <a:off x="1241550" y="4282025"/>
            <a:ext cx="6790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E69138"/>
                </a:solidFill>
                <a:latin typeface="Shadows Into Light"/>
                <a:ea typeface="Shadows Into Light"/>
                <a:cs typeface="Shadows Into Light"/>
                <a:sym typeface="Shadows Into Light"/>
              </a:rPr>
              <a:t>“Interesting, what do you think of the word light?”</a:t>
            </a:r>
            <a:endParaRPr sz="1800">
              <a:solidFill>
                <a:srgbClr val="E69138"/>
              </a:solidFill>
              <a:latin typeface="Shadows Into Light"/>
              <a:ea typeface="Shadows Into Light"/>
              <a:cs typeface="Shadows Into Light"/>
              <a:sym typeface="Shadows Into Light"/>
            </a:endParaRPr>
          </a:p>
        </p:txBody>
      </p:sp>
      <p:sp>
        <p:nvSpPr>
          <p:cNvPr id="308" name="Google Shape;308;p28"/>
          <p:cNvSpPr txBox="1"/>
          <p:nvPr/>
        </p:nvSpPr>
        <p:spPr>
          <a:xfrm>
            <a:off x="1940100" y="3030625"/>
            <a:ext cx="52638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69138"/>
                </a:solidFill>
                <a:uFill>
                  <a:noFill/>
                </a:uFill>
                <a:latin typeface="Shadows Into Light"/>
                <a:ea typeface="Shadows Into Light"/>
                <a:cs typeface="Shadows Into Light"/>
                <a:sym typeface="Shadows Into Light"/>
                <a:hlinkClick r:id="" action="ppaction://hlinkshowjump?jump=nextslide">
                  <a:extLst>
                    <a:ext uri="{A12FA001-AC4F-418D-AE19-62706E023703}">
                      <ahyp:hlinkClr xmlns:ahyp="http://schemas.microsoft.com/office/drawing/2018/hyperlinkcolor" val="tx"/>
                    </a:ext>
                  </a:extLst>
                </a:hlinkClick>
              </a:rPr>
              <a:t>“Inspiration.” (science)</a:t>
            </a:r>
            <a:endParaRPr sz="2400">
              <a:solidFill>
                <a:srgbClr val="E69138"/>
              </a:solidFill>
              <a:latin typeface="Shadows Into Light"/>
              <a:ea typeface="Shadows Into Light"/>
              <a:cs typeface="Shadows Into Light"/>
              <a:sym typeface="Shadows Into Light"/>
            </a:endParaRPr>
          </a:p>
        </p:txBody>
      </p:sp>
      <p:sp>
        <p:nvSpPr>
          <p:cNvPr id="309" name="Google Shape;309;p28"/>
          <p:cNvSpPr txBox="1"/>
          <p:nvPr/>
        </p:nvSpPr>
        <p:spPr>
          <a:xfrm>
            <a:off x="1940100" y="3584725"/>
            <a:ext cx="5263800" cy="585000"/>
          </a:xfrm>
          <a:prstGeom prst="rect">
            <a:avLst/>
          </a:prstGeom>
          <a:solidFill>
            <a:srgbClr val="000000"/>
          </a:solidFill>
          <a:ln w="28575" cap="flat" cmpd="sng">
            <a:solidFill>
              <a:srgbClr val="FF99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600">
                <a:solidFill>
                  <a:srgbClr val="E69138"/>
                </a:solidFill>
                <a:uFill>
                  <a:noFill/>
                </a:uFill>
                <a:latin typeface="Shadows Into Light"/>
                <a:ea typeface="Shadows Into Light"/>
                <a:cs typeface="Shadows Into Light"/>
                <a:sym typeface="Shadows Into Light"/>
                <a:hlinkClick r:id="" action="ppaction://hlinkshowjump?jump=nextslide">
                  <a:extLst>
                    <a:ext uri="{A12FA001-AC4F-418D-AE19-62706E023703}">
                      <ahyp:hlinkClr xmlns:ahyp="http://schemas.microsoft.com/office/drawing/2018/hyperlinkcolor" val="tx"/>
                    </a:ext>
                  </a:extLst>
                </a:hlinkClick>
              </a:rPr>
              <a:t>“Torch.” (repair)</a:t>
            </a:r>
            <a:endParaRPr sz="2600">
              <a:solidFill>
                <a:srgbClr val="E69138"/>
              </a:solidFill>
              <a:latin typeface="Shadows Into Light"/>
              <a:ea typeface="Shadows Into Light"/>
              <a:cs typeface="Shadows Into Light"/>
              <a:sym typeface="Shadows Into Light"/>
            </a:endParaRPr>
          </a:p>
        </p:txBody>
      </p:sp>
      <p:sp>
        <p:nvSpPr>
          <p:cNvPr id="310" name="Google Shape;310;p28"/>
          <p:cNvSpPr txBox="1"/>
          <p:nvPr/>
        </p:nvSpPr>
        <p:spPr>
          <a:xfrm>
            <a:off x="1940100" y="2476525"/>
            <a:ext cx="52638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69138"/>
                </a:solidFill>
                <a:uFill>
                  <a:noFill/>
                </a:uFill>
                <a:latin typeface="Shadows Into Light"/>
                <a:ea typeface="Shadows Into Light"/>
                <a:cs typeface="Shadows Into Light"/>
                <a:sym typeface="Shadows Into Light"/>
                <a:hlinkClick r:id="" action="ppaction://hlinkshowjump?jump=nextslide">
                  <a:extLst>
                    <a:ext uri="{A12FA001-AC4F-418D-AE19-62706E023703}">
                      <ahyp:hlinkClr xmlns:ahyp="http://schemas.microsoft.com/office/drawing/2018/hyperlinkcolor" val="tx"/>
                    </a:ext>
                  </a:extLst>
                </a:hlinkClick>
              </a:rPr>
              <a:t>“Flash.” (explosives)</a:t>
            </a:r>
            <a:endParaRPr sz="2400">
              <a:solidFill>
                <a:srgbClr val="E69138"/>
              </a:solidFill>
              <a:latin typeface="Shadows Into Light"/>
              <a:ea typeface="Shadows Into Light"/>
              <a:cs typeface="Shadows Into Light"/>
              <a:sym typeface="Shadows Into Light"/>
            </a:endParaRPr>
          </a:p>
        </p:txBody>
      </p:sp>
      <p:sp>
        <p:nvSpPr>
          <p:cNvPr id="311" name="Google Shape;311;p28"/>
          <p:cNvSpPr txBox="1"/>
          <p:nvPr/>
        </p:nvSpPr>
        <p:spPr>
          <a:xfrm>
            <a:off x="1940100" y="1922425"/>
            <a:ext cx="52638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69138"/>
                </a:solidFill>
                <a:uFill>
                  <a:noFill/>
                </a:uFill>
                <a:latin typeface="Shadows Into Light"/>
                <a:ea typeface="Shadows Into Light"/>
                <a:cs typeface="Shadows Into Light"/>
                <a:sym typeface="Shadows Into Light"/>
                <a:hlinkClick r:id="" action="ppaction://hlinkshowjump?jump=nextslide">
                  <a:extLst>
                    <a:ext uri="{A12FA001-AC4F-418D-AE19-62706E023703}">
                      <ahyp:hlinkClr xmlns:ahyp="http://schemas.microsoft.com/office/drawing/2018/hyperlinkcolor" val="tx"/>
                    </a:ext>
                  </a:extLst>
                </a:hlinkClick>
              </a:rPr>
              <a:t>“Beam.” (energy weapons)</a:t>
            </a:r>
            <a:endParaRPr sz="2400">
              <a:solidFill>
                <a:srgbClr val="E69138"/>
              </a:solidFill>
              <a:latin typeface="Shadows Into Light"/>
              <a:ea typeface="Shadows Into Light"/>
              <a:cs typeface="Shadows Into Light"/>
              <a:sym typeface="Shadows Into Light"/>
            </a:endParaRPr>
          </a:p>
        </p:txBody>
      </p:sp>
      <p:sp>
        <p:nvSpPr>
          <p:cNvPr id="312" name="Google Shape;312;p28"/>
          <p:cNvSpPr txBox="1"/>
          <p:nvPr/>
        </p:nvSpPr>
        <p:spPr>
          <a:xfrm>
            <a:off x="1940100" y="1368325"/>
            <a:ext cx="52638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69138"/>
                </a:solidFill>
                <a:uFill>
                  <a:noFill/>
                </a:uFill>
                <a:latin typeface="Shadows Into Light"/>
                <a:ea typeface="Shadows Into Light"/>
                <a:cs typeface="Shadows Into Light"/>
                <a:sym typeface="Shadows Into Light"/>
                <a:hlinkClick r:id="" action="ppaction://hlinkshowjump?jump=nextslide">
                  <a:extLst>
                    <a:ext uri="{A12FA001-AC4F-418D-AE19-62706E023703}">
                      <ahyp:hlinkClr xmlns:ahyp="http://schemas.microsoft.com/office/drawing/2018/hyperlinkcolor" val="tx"/>
                    </a:ext>
                  </a:extLst>
                </a:hlinkClick>
              </a:rPr>
              <a:t>“Heavy.” (unarmed)</a:t>
            </a:r>
            <a:endParaRPr sz="2400">
              <a:solidFill>
                <a:srgbClr val="E69138"/>
              </a:solidFill>
              <a:latin typeface="Shadows Into Light"/>
              <a:ea typeface="Shadows Into Light"/>
              <a:cs typeface="Shadows Into Light"/>
              <a:sym typeface="Shadows Into Light"/>
            </a:endParaRPr>
          </a:p>
        </p:txBody>
      </p:sp>
      <p:sp>
        <p:nvSpPr>
          <p:cNvPr id="313" name="Google Shape;313;p28"/>
          <p:cNvSpPr txBox="1"/>
          <p:nvPr/>
        </p:nvSpPr>
        <p:spPr>
          <a:xfrm>
            <a:off x="1940100" y="814225"/>
            <a:ext cx="52638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69138"/>
                </a:solidFill>
                <a:uFill>
                  <a:noFill/>
                </a:uFill>
                <a:latin typeface="Shadows Into Light"/>
                <a:ea typeface="Shadows Into Light"/>
                <a:cs typeface="Shadows Into Light"/>
                <a:sym typeface="Shadows Into Light"/>
                <a:hlinkClick r:id="" action="ppaction://hlinkshowjump?jump=nextslide">
                  <a:extLst>
                    <a:ext uri="{A12FA001-AC4F-418D-AE19-62706E023703}">
                      <ahyp:hlinkClr xmlns:ahyp="http://schemas.microsoft.com/office/drawing/2018/hyperlinkcolor" val="tx"/>
                    </a:ext>
                  </a:extLst>
                </a:hlinkClick>
              </a:rPr>
              <a:t>“Dark.” (sneak)</a:t>
            </a:r>
            <a:endParaRPr sz="2400">
              <a:solidFill>
                <a:srgbClr val="E69138"/>
              </a:solidFill>
              <a:latin typeface="Shadows Into Light"/>
              <a:ea typeface="Shadows Into Light"/>
              <a:cs typeface="Shadows Into Light"/>
              <a:sym typeface="Shadows Into Light"/>
            </a:endParaRPr>
          </a:p>
        </p:txBody>
      </p:sp>
      <p:pic>
        <p:nvPicPr>
          <p:cNvPr id="314" name="Google Shape;314;p28" title="Doc Mitchell Theme (Extended) - Fallout: New Vegas">
            <a:hlinkClick r:id="rId4"/>
          </p:cNvPr>
          <p:cNvPicPr preferRelativeResize="0"/>
          <p:nvPr/>
        </p:nvPicPr>
        <p:blipFill>
          <a:blip r:embed="rId5">
            <a:alphaModFix/>
          </a:blip>
          <a:stretch>
            <a:fillRect/>
          </a:stretch>
        </p:blipFill>
        <p:spPr>
          <a:xfrm>
            <a:off x="0" y="22850"/>
            <a:ext cx="152025" cy="85525"/>
          </a:xfrm>
          <a:prstGeom prst="rect">
            <a:avLst/>
          </a:prstGeom>
          <a:noFill/>
          <a:ln>
            <a:noFill/>
          </a:ln>
        </p:spPr>
      </p:pic>
      <p:sp>
        <p:nvSpPr>
          <p:cNvPr id="315" name="Google Shape;315;p28"/>
          <p:cNvSpPr txBox="1"/>
          <p:nvPr/>
        </p:nvSpPr>
        <p:spPr>
          <a:xfrm>
            <a:off x="6065400" y="22850"/>
            <a:ext cx="3078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E69138"/>
                </a:solidFill>
                <a:latin typeface="Shadows Into Light"/>
                <a:ea typeface="Shadows Into Light"/>
                <a:cs typeface="Shadows Into Light"/>
                <a:sym typeface="Shadows Into Light"/>
              </a:rPr>
              <a:t>Doc Mitchell</a:t>
            </a:r>
            <a:endParaRPr sz="1800" b="1">
              <a:solidFill>
                <a:srgbClr val="E69138"/>
              </a:solidFill>
              <a:latin typeface="Shadows Into Light"/>
              <a:ea typeface="Shadows Into Light"/>
              <a:cs typeface="Shadows Into Light"/>
              <a:sym typeface="Shadows Into Light"/>
            </a:endParaRPr>
          </a:p>
        </p:txBody>
      </p:sp>
      <p:sp>
        <p:nvSpPr>
          <p:cNvPr id="316" name="Google Shape;316;p28"/>
          <p:cNvSpPr/>
          <p:nvPr/>
        </p:nvSpPr>
        <p:spPr>
          <a:xfrm>
            <a:off x="-72187" y="-5287"/>
            <a:ext cx="339600" cy="205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4"/>
                                        </p:tgtEl>
                                        <p:attrNameLst>
                                          <p:attrName>style.visibility</p:attrName>
                                        </p:attrNameLst>
                                      </p:cBhvr>
                                      <p:to>
                                        <p:strVal val="visible"/>
                                      </p:to>
                                    </p:set>
                                    <p:animEffect transition="in" filter="fade">
                                      <p:cBhvr>
                                        <p:cTn id="7" dur="1000"/>
                                        <p:tgtEl>
                                          <p:spTgt spid="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320"/>
        <p:cNvGrpSpPr/>
        <p:nvPr/>
      </p:nvGrpSpPr>
      <p:grpSpPr>
        <a:xfrm>
          <a:off x="0" y="0"/>
          <a:ext cx="0" cy="0"/>
          <a:chOff x="0" y="0"/>
          <a:chExt cx="0" cy="0"/>
        </a:xfrm>
      </p:grpSpPr>
      <p:sp>
        <p:nvSpPr>
          <p:cNvPr id="321" name="Google Shape;321;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t>
            </a:r>
            <a:endParaRPr/>
          </a:p>
        </p:txBody>
      </p:sp>
      <p:sp>
        <p:nvSpPr>
          <p:cNvPr id="322" name="Google Shape;322;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23" name="Google Shape;323;p29"/>
          <p:cNvPicPr preferRelativeResize="0"/>
          <p:nvPr/>
        </p:nvPicPr>
        <p:blipFill>
          <a:blip r:embed="rId3">
            <a:alphaModFix/>
          </a:blip>
          <a:stretch>
            <a:fillRect/>
          </a:stretch>
        </p:blipFill>
        <p:spPr>
          <a:xfrm>
            <a:off x="0" y="0"/>
            <a:ext cx="9144000" cy="5143500"/>
          </a:xfrm>
          <a:prstGeom prst="rect">
            <a:avLst/>
          </a:prstGeom>
          <a:noFill/>
          <a:ln>
            <a:noFill/>
          </a:ln>
        </p:spPr>
      </p:pic>
      <p:sp>
        <p:nvSpPr>
          <p:cNvPr id="324" name="Google Shape;324;p29"/>
          <p:cNvSpPr txBox="1"/>
          <p:nvPr/>
        </p:nvSpPr>
        <p:spPr>
          <a:xfrm>
            <a:off x="1241550" y="4282025"/>
            <a:ext cx="6790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E69138"/>
                </a:solidFill>
                <a:latin typeface="Shadows Into Light"/>
                <a:ea typeface="Shadows Into Light"/>
                <a:cs typeface="Shadows Into Light"/>
                <a:sym typeface="Shadows Into Light"/>
              </a:rPr>
              <a:t>“Alright and lastly what do you think when i say the word Mother?”</a:t>
            </a:r>
            <a:endParaRPr sz="1800">
              <a:solidFill>
                <a:srgbClr val="E69138"/>
              </a:solidFill>
              <a:latin typeface="Shadows Into Light"/>
              <a:ea typeface="Shadows Into Light"/>
              <a:cs typeface="Shadows Into Light"/>
              <a:sym typeface="Shadows Into Light"/>
            </a:endParaRPr>
          </a:p>
        </p:txBody>
      </p:sp>
      <p:sp>
        <p:nvSpPr>
          <p:cNvPr id="325" name="Google Shape;325;p29"/>
          <p:cNvSpPr txBox="1"/>
          <p:nvPr/>
        </p:nvSpPr>
        <p:spPr>
          <a:xfrm>
            <a:off x="1940100" y="3030625"/>
            <a:ext cx="60921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69138"/>
                </a:solidFill>
                <a:uFill>
                  <a:noFill/>
                </a:uFill>
                <a:latin typeface="Shadows Into Light"/>
                <a:ea typeface="Shadows Into Light"/>
                <a:cs typeface="Shadows Into Light"/>
                <a:sym typeface="Shadows Into Light"/>
                <a:hlinkClick r:id="" action="ppaction://hlinkshowjump?jump=nextslide">
                  <a:extLst>
                    <a:ext uri="{A12FA001-AC4F-418D-AE19-62706E023703}">
                      <ahyp:hlinkClr xmlns:ahyp="http://schemas.microsoft.com/office/drawing/2018/hyperlinkcolor" val="tx"/>
                    </a:ext>
                  </a:extLst>
                </a:hlinkClick>
              </a:rPr>
              <a:t>“Tattle.” (speech)</a:t>
            </a:r>
            <a:endParaRPr sz="2400">
              <a:solidFill>
                <a:srgbClr val="E69138"/>
              </a:solidFill>
              <a:latin typeface="Shadows Into Light"/>
              <a:ea typeface="Shadows Into Light"/>
              <a:cs typeface="Shadows Into Light"/>
              <a:sym typeface="Shadows Into Light"/>
            </a:endParaRPr>
          </a:p>
        </p:txBody>
      </p:sp>
      <p:sp>
        <p:nvSpPr>
          <p:cNvPr id="326" name="Google Shape;326;p29"/>
          <p:cNvSpPr txBox="1"/>
          <p:nvPr/>
        </p:nvSpPr>
        <p:spPr>
          <a:xfrm>
            <a:off x="1940100" y="3584725"/>
            <a:ext cx="6092100" cy="585000"/>
          </a:xfrm>
          <a:prstGeom prst="rect">
            <a:avLst/>
          </a:prstGeom>
          <a:solidFill>
            <a:srgbClr val="000000"/>
          </a:solidFill>
          <a:ln w="28575" cap="flat" cmpd="sng">
            <a:solidFill>
              <a:srgbClr val="FF99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600">
                <a:solidFill>
                  <a:srgbClr val="E69138"/>
                </a:solidFill>
                <a:uFill>
                  <a:noFill/>
                </a:uFill>
                <a:latin typeface="Shadows Into Light"/>
                <a:ea typeface="Shadows Into Light"/>
                <a:cs typeface="Shadows Into Light"/>
                <a:sym typeface="Shadows Into Light"/>
                <a:hlinkClick r:id="" action="ppaction://hlinkshowjump?jump=nextslide">
                  <a:extLst>
                    <a:ext uri="{A12FA001-AC4F-418D-AE19-62706E023703}">
                      <ahyp:hlinkClr xmlns:ahyp="http://schemas.microsoft.com/office/drawing/2018/hyperlinkcolor" val="tx"/>
                    </a:ext>
                  </a:extLst>
                </a:hlinkClick>
              </a:rPr>
              <a:t>“Regret.” (repair)</a:t>
            </a:r>
            <a:endParaRPr sz="2600">
              <a:solidFill>
                <a:srgbClr val="E69138"/>
              </a:solidFill>
              <a:latin typeface="Shadows Into Light"/>
              <a:ea typeface="Shadows Into Light"/>
              <a:cs typeface="Shadows Into Light"/>
              <a:sym typeface="Shadows Into Light"/>
            </a:endParaRPr>
          </a:p>
        </p:txBody>
      </p:sp>
      <p:sp>
        <p:nvSpPr>
          <p:cNvPr id="327" name="Google Shape;327;p29"/>
          <p:cNvSpPr txBox="1"/>
          <p:nvPr/>
        </p:nvSpPr>
        <p:spPr>
          <a:xfrm>
            <a:off x="1940100" y="2476525"/>
            <a:ext cx="60921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69138"/>
                </a:solidFill>
                <a:uFill>
                  <a:noFill/>
                </a:uFill>
                <a:latin typeface="Shadows Into Light"/>
                <a:ea typeface="Shadows Into Light"/>
                <a:cs typeface="Shadows Into Light"/>
                <a:sym typeface="Shadows Into Light"/>
                <a:hlinkClick r:id="" action="ppaction://hlinkshowjump?jump=nextslide">
                  <a:extLst>
                    <a:ext uri="{A12FA001-AC4F-418D-AE19-62706E023703}">
                      <ahyp:hlinkClr xmlns:ahyp="http://schemas.microsoft.com/office/drawing/2018/hyperlinkcolor" val="tx"/>
                    </a:ext>
                  </a:extLst>
                </a:hlinkClick>
              </a:rPr>
              <a:t>“Tantrum.” (barter)</a:t>
            </a:r>
            <a:endParaRPr sz="2400">
              <a:solidFill>
                <a:srgbClr val="E69138"/>
              </a:solidFill>
              <a:latin typeface="Shadows Into Light"/>
              <a:ea typeface="Shadows Into Light"/>
              <a:cs typeface="Shadows Into Light"/>
              <a:sym typeface="Shadows Into Light"/>
            </a:endParaRPr>
          </a:p>
        </p:txBody>
      </p:sp>
      <p:sp>
        <p:nvSpPr>
          <p:cNvPr id="328" name="Google Shape;328;p29"/>
          <p:cNvSpPr txBox="1"/>
          <p:nvPr/>
        </p:nvSpPr>
        <p:spPr>
          <a:xfrm>
            <a:off x="1940100" y="1922425"/>
            <a:ext cx="60921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69138"/>
                </a:solidFill>
                <a:uFill>
                  <a:noFill/>
                </a:uFill>
                <a:latin typeface="Shadows Into Light"/>
                <a:ea typeface="Shadows Into Light"/>
                <a:cs typeface="Shadows Into Light"/>
                <a:sym typeface="Shadows Into Light"/>
                <a:hlinkClick r:id="" action="ppaction://hlinkshowjump?jump=nextslide">
                  <a:extLst>
                    <a:ext uri="{A12FA001-AC4F-418D-AE19-62706E023703}">
                      <ahyp:hlinkClr xmlns:ahyp="http://schemas.microsoft.com/office/drawing/2018/hyperlinkcolor" val="tx"/>
                    </a:ext>
                  </a:extLst>
                </a:hlinkClick>
              </a:rPr>
              <a:t>“Cookie jar.” (lockpick)</a:t>
            </a:r>
            <a:endParaRPr sz="2400">
              <a:solidFill>
                <a:srgbClr val="E69138"/>
              </a:solidFill>
              <a:latin typeface="Shadows Into Light"/>
              <a:ea typeface="Shadows Into Light"/>
              <a:cs typeface="Shadows Into Light"/>
              <a:sym typeface="Shadows Into Light"/>
            </a:endParaRPr>
          </a:p>
        </p:txBody>
      </p:sp>
      <p:sp>
        <p:nvSpPr>
          <p:cNvPr id="329" name="Google Shape;329;p29"/>
          <p:cNvSpPr txBox="1"/>
          <p:nvPr/>
        </p:nvSpPr>
        <p:spPr>
          <a:xfrm>
            <a:off x="1940100" y="1368325"/>
            <a:ext cx="60921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69138"/>
                </a:solidFill>
                <a:uFill>
                  <a:noFill/>
                </a:uFill>
                <a:latin typeface="Shadows Into Light"/>
                <a:ea typeface="Shadows Into Light"/>
                <a:cs typeface="Shadows Into Light"/>
                <a:sym typeface="Shadows Into Light"/>
                <a:hlinkClick r:id="" action="ppaction://hlinkshowjump?jump=nextslide">
                  <a:extLst>
                    <a:ext uri="{A12FA001-AC4F-418D-AE19-62706E023703}">
                      <ahyp:hlinkClr xmlns:ahyp="http://schemas.microsoft.com/office/drawing/2018/hyperlinkcolor" val="tx"/>
                    </a:ext>
                  </a:extLst>
                </a:hlinkClick>
              </a:rPr>
              <a:t>“Genes.” (Science)</a:t>
            </a:r>
            <a:endParaRPr sz="2400">
              <a:solidFill>
                <a:srgbClr val="E69138"/>
              </a:solidFill>
              <a:latin typeface="Shadows Into Light"/>
              <a:ea typeface="Shadows Into Light"/>
              <a:cs typeface="Shadows Into Light"/>
              <a:sym typeface="Shadows Into Light"/>
            </a:endParaRPr>
          </a:p>
        </p:txBody>
      </p:sp>
      <p:sp>
        <p:nvSpPr>
          <p:cNvPr id="330" name="Google Shape;330;p29"/>
          <p:cNvSpPr txBox="1"/>
          <p:nvPr/>
        </p:nvSpPr>
        <p:spPr>
          <a:xfrm>
            <a:off x="1940100" y="814225"/>
            <a:ext cx="60921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69138"/>
                </a:solidFill>
                <a:uFill>
                  <a:noFill/>
                </a:uFill>
                <a:latin typeface="Shadows Into Light"/>
                <a:ea typeface="Shadows Into Light"/>
                <a:cs typeface="Shadows Into Light"/>
                <a:sym typeface="Shadows Into Light"/>
                <a:hlinkClick r:id="" action="ppaction://hlinkshowjump?jump=nextslide">
                  <a:extLst>
                    <a:ext uri="{A12FA001-AC4F-418D-AE19-62706E023703}">
                      <ahyp:hlinkClr xmlns:ahyp="http://schemas.microsoft.com/office/drawing/2018/hyperlinkcolor" val="tx"/>
                    </a:ext>
                  </a:extLst>
                </a:hlinkClick>
              </a:rPr>
              <a:t>“Caretaker.” (medicine)</a:t>
            </a:r>
            <a:endParaRPr sz="2400">
              <a:solidFill>
                <a:srgbClr val="E69138"/>
              </a:solidFill>
              <a:latin typeface="Shadows Into Light"/>
              <a:ea typeface="Shadows Into Light"/>
              <a:cs typeface="Shadows Into Light"/>
              <a:sym typeface="Shadows Into Light"/>
            </a:endParaRPr>
          </a:p>
        </p:txBody>
      </p:sp>
      <p:sp>
        <p:nvSpPr>
          <p:cNvPr id="331" name="Google Shape;331;p29"/>
          <p:cNvSpPr txBox="1"/>
          <p:nvPr/>
        </p:nvSpPr>
        <p:spPr>
          <a:xfrm>
            <a:off x="1940100" y="260125"/>
            <a:ext cx="60921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69138"/>
                </a:solidFill>
                <a:uFill>
                  <a:noFill/>
                </a:uFill>
                <a:latin typeface="Shadows Into Light"/>
                <a:ea typeface="Shadows Into Light"/>
                <a:cs typeface="Shadows Into Light"/>
                <a:sym typeface="Shadows Into Light"/>
                <a:hlinkClick r:id="" action="ppaction://hlinkshowjump?jump=nextslide">
                  <a:extLst>
                    <a:ext uri="{A12FA001-AC4F-418D-AE19-62706E023703}">
                      <ahyp:hlinkClr xmlns:ahyp="http://schemas.microsoft.com/office/drawing/2018/hyperlinkcolor" val="tx"/>
                    </a:ext>
                  </a:extLst>
                </a:hlinkClick>
              </a:rPr>
              <a:t>“Human shield.” (Guns, Energy weapons, Explosives)</a:t>
            </a:r>
            <a:endParaRPr sz="2400">
              <a:solidFill>
                <a:srgbClr val="E69138"/>
              </a:solidFill>
              <a:latin typeface="Shadows Into Light"/>
              <a:ea typeface="Shadows Into Light"/>
              <a:cs typeface="Shadows Into Light"/>
              <a:sym typeface="Shadows Into Light"/>
            </a:endParaRPr>
          </a:p>
        </p:txBody>
      </p:sp>
      <p:pic>
        <p:nvPicPr>
          <p:cNvPr id="332" name="Google Shape;332;p29" title="Doc Mitchell Theme (Extended) - Fallout: New Vegas">
            <a:hlinkClick r:id="rId4"/>
          </p:cNvPr>
          <p:cNvPicPr preferRelativeResize="0"/>
          <p:nvPr/>
        </p:nvPicPr>
        <p:blipFill>
          <a:blip r:embed="rId5">
            <a:alphaModFix/>
          </a:blip>
          <a:stretch>
            <a:fillRect/>
          </a:stretch>
        </p:blipFill>
        <p:spPr>
          <a:xfrm>
            <a:off x="0" y="22850"/>
            <a:ext cx="152025" cy="85525"/>
          </a:xfrm>
          <a:prstGeom prst="rect">
            <a:avLst/>
          </a:prstGeom>
          <a:noFill/>
          <a:ln>
            <a:noFill/>
          </a:ln>
        </p:spPr>
      </p:pic>
      <p:sp>
        <p:nvSpPr>
          <p:cNvPr id="333" name="Google Shape;333;p29"/>
          <p:cNvSpPr txBox="1"/>
          <p:nvPr/>
        </p:nvSpPr>
        <p:spPr>
          <a:xfrm>
            <a:off x="0" y="0"/>
            <a:ext cx="3078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E69138"/>
                </a:solidFill>
                <a:latin typeface="Shadows Into Light"/>
                <a:ea typeface="Shadows Into Light"/>
                <a:cs typeface="Shadows Into Light"/>
                <a:sym typeface="Shadows Into Light"/>
              </a:rPr>
              <a:t>Doc Mitchell</a:t>
            </a:r>
            <a:endParaRPr sz="1800" b="1">
              <a:solidFill>
                <a:srgbClr val="E69138"/>
              </a:solidFill>
              <a:latin typeface="Shadows Into Light"/>
              <a:ea typeface="Shadows Into Light"/>
              <a:cs typeface="Shadows Into Light"/>
              <a:sym typeface="Shadows Into Light"/>
            </a:endParaRPr>
          </a:p>
        </p:txBody>
      </p:sp>
      <p:sp>
        <p:nvSpPr>
          <p:cNvPr id="334" name="Google Shape;334;p29"/>
          <p:cNvSpPr/>
          <p:nvPr/>
        </p:nvSpPr>
        <p:spPr>
          <a:xfrm>
            <a:off x="-187575" y="-97425"/>
            <a:ext cx="339600" cy="205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2"/>
                                        </p:tgtEl>
                                        <p:attrNameLst>
                                          <p:attrName>style.visibility</p:attrName>
                                        </p:attrNameLst>
                                      </p:cBhvr>
                                      <p:to>
                                        <p:strVal val="visible"/>
                                      </p:to>
                                    </p:set>
                                    <p:animEffect transition="in" filter="fade">
                                      <p:cBhvr>
                                        <p:cTn id="7" dur="1000"/>
                                        <p:tgtEl>
                                          <p:spTgt spid="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338"/>
        <p:cNvGrpSpPr/>
        <p:nvPr/>
      </p:nvGrpSpPr>
      <p:grpSpPr>
        <a:xfrm>
          <a:off x="0" y="0"/>
          <a:ext cx="0" cy="0"/>
          <a:chOff x="0" y="0"/>
          <a:chExt cx="0" cy="0"/>
        </a:xfrm>
      </p:grpSpPr>
      <p:sp>
        <p:nvSpPr>
          <p:cNvPr id="339" name="Google Shape;339;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t>
            </a:r>
            <a:endParaRPr/>
          </a:p>
        </p:txBody>
      </p:sp>
      <p:sp>
        <p:nvSpPr>
          <p:cNvPr id="340" name="Google Shape;340;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41" name="Google Shape;341;p30"/>
          <p:cNvPicPr preferRelativeResize="0"/>
          <p:nvPr/>
        </p:nvPicPr>
        <p:blipFill>
          <a:blip r:embed="rId3">
            <a:alphaModFix/>
          </a:blip>
          <a:stretch>
            <a:fillRect/>
          </a:stretch>
        </p:blipFill>
        <p:spPr>
          <a:xfrm>
            <a:off x="0" y="0"/>
            <a:ext cx="9144000" cy="5143500"/>
          </a:xfrm>
          <a:prstGeom prst="rect">
            <a:avLst/>
          </a:prstGeom>
          <a:noFill/>
          <a:ln>
            <a:noFill/>
          </a:ln>
        </p:spPr>
      </p:pic>
      <p:sp>
        <p:nvSpPr>
          <p:cNvPr id="342" name="Google Shape;342;p30"/>
          <p:cNvSpPr txBox="1"/>
          <p:nvPr/>
        </p:nvSpPr>
        <p:spPr>
          <a:xfrm>
            <a:off x="1241550" y="4282025"/>
            <a:ext cx="67905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E69138"/>
                </a:solidFill>
                <a:latin typeface="Shadows Into Light"/>
                <a:ea typeface="Shadows Into Light"/>
                <a:cs typeface="Shadows Into Light"/>
                <a:sym typeface="Shadows Into Light"/>
              </a:rPr>
              <a:t>“Alright thats it you answered well. Anyways since you're leaving your gonna need this.”</a:t>
            </a:r>
            <a:endParaRPr sz="1800">
              <a:solidFill>
                <a:srgbClr val="E69138"/>
              </a:solidFill>
              <a:latin typeface="Shadows Into Light"/>
              <a:ea typeface="Shadows Into Light"/>
              <a:cs typeface="Shadows Into Light"/>
              <a:sym typeface="Shadows Into Light"/>
            </a:endParaRPr>
          </a:p>
        </p:txBody>
      </p:sp>
      <p:sp>
        <p:nvSpPr>
          <p:cNvPr id="343" name="Google Shape;343;p30"/>
          <p:cNvSpPr txBox="1"/>
          <p:nvPr/>
        </p:nvSpPr>
        <p:spPr>
          <a:xfrm>
            <a:off x="1940100" y="3030625"/>
            <a:ext cx="60921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69138"/>
                </a:solidFill>
                <a:uFill>
                  <a:noFill/>
                </a:uFill>
                <a:latin typeface="Shadows Into Light"/>
                <a:ea typeface="Shadows Into Light"/>
                <a:cs typeface="Shadows Into Light"/>
                <a:sym typeface="Shadows Into Light"/>
                <a:hlinkClick r:id="" action="ppaction://hlinkshowjump?jump=nextslide">
                  <a:extLst>
                    <a:ext uri="{A12FA001-AC4F-418D-AE19-62706E023703}">
                      <ahyp:hlinkClr xmlns:ahyp="http://schemas.microsoft.com/office/drawing/2018/hyperlinkcolor" val="tx"/>
                    </a:ext>
                  </a:extLst>
                </a:hlinkClick>
              </a:rPr>
              <a:t>“Alright i'll be going now.”</a:t>
            </a:r>
            <a:endParaRPr sz="2400">
              <a:solidFill>
                <a:srgbClr val="E69138"/>
              </a:solidFill>
              <a:latin typeface="Shadows Into Light"/>
              <a:ea typeface="Shadows Into Light"/>
              <a:cs typeface="Shadows Into Light"/>
              <a:sym typeface="Shadows Into Light"/>
            </a:endParaRPr>
          </a:p>
        </p:txBody>
      </p:sp>
      <p:sp>
        <p:nvSpPr>
          <p:cNvPr id="344" name="Google Shape;344;p30"/>
          <p:cNvSpPr txBox="1"/>
          <p:nvPr/>
        </p:nvSpPr>
        <p:spPr>
          <a:xfrm>
            <a:off x="1940100" y="3584725"/>
            <a:ext cx="6092100" cy="585000"/>
          </a:xfrm>
          <a:prstGeom prst="rect">
            <a:avLst/>
          </a:prstGeom>
          <a:solidFill>
            <a:srgbClr val="000000"/>
          </a:solidFill>
          <a:ln w="28575" cap="flat" cmpd="sng">
            <a:solidFill>
              <a:srgbClr val="FF99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600">
                <a:solidFill>
                  <a:srgbClr val="E69138"/>
                </a:solidFill>
                <a:uFill>
                  <a:noFill/>
                </a:uFill>
                <a:latin typeface="Shadows Into Light"/>
                <a:ea typeface="Shadows Into Light"/>
                <a:cs typeface="Shadows Into Light"/>
                <a:sym typeface="Shadows Into Light"/>
                <a:hlinkClick r:id="" action="ppaction://hlinkshowjump?jump=nextslide">
                  <a:extLst>
                    <a:ext uri="{A12FA001-AC4F-418D-AE19-62706E023703}">
                      <ahyp:hlinkClr xmlns:ahyp="http://schemas.microsoft.com/office/drawing/2018/hyperlinkcolor" val="tx"/>
                    </a:ext>
                  </a:extLst>
                </a:hlinkClick>
              </a:rPr>
              <a:t>“Yea yea now can you shut the hell up”</a:t>
            </a:r>
            <a:endParaRPr sz="2600">
              <a:solidFill>
                <a:srgbClr val="E69138"/>
              </a:solidFill>
              <a:latin typeface="Shadows Into Light"/>
              <a:ea typeface="Shadows Into Light"/>
              <a:cs typeface="Shadows Into Light"/>
              <a:sym typeface="Shadows Into Light"/>
            </a:endParaRPr>
          </a:p>
        </p:txBody>
      </p:sp>
      <p:sp>
        <p:nvSpPr>
          <p:cNvPr id="345" name="Google Shape;345;p30"/>
          <p:cNvSpPr txBox="1"/>
          <p:nvPr/>
        </p:nvSpPr>
        <p:spPr>
          <a:xfrm>
            <a:off x="1940100" y="2476525"/>
            <a:ext cx="60921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69138"/>
                </a:solidFill>
                <a:uFill>
                  <a:noFill/>
                </a:uFill>
                <a:latin typeface="Shadows Into Light"/>
                <a:ea typeface="Shadows Into Light"/>
                <a:cs typeface="Shadows Into Light"/>
                <a:sym typeface="Shadows Into Light"/>
                <a:hlinkClick r:id="" action="ppaction://hlinkshowjump?jump=nextslide">
                  <a:extLst>
                    <a:ext uri="{A12FA001-AC4F-418D-AE19-62706E023703}">
                      <ahyp:hlinkClr xmlns:ahyp="http://schemas.microsoft.com/office/drawing/2018/hyperlinkcolor" val="tx"/>
                    </a:ext>
                  </a:extLst>
                </a:hlinkClick>
              </a:rPr>
              <a:t>“Thanks I appreciate it”</a:t>
            </a:r>
            <a:endParaRPr sz="2400">
              <a:solidFill>
                <a:srgbClr val="E69138"/>
              </a:solidFill>
              <a:latin typeface="Shadows Into Light"/>
              <a:ea typeface="Shadows Into Light"/>
              <a:cs typeface="Shadows Into Light"/>
              <a:sym typeface="Shadows Into Light"/>
            </a:endParaRPr>
          </a:p>
        </p:txBody>
      </p:sp>
      <p:pic>
        <p:nvPicPr>
          <p:cNvPr id="346" name="Google Shape;346;p30" title="Doc Mitchell Theme (Extended) - Fallout: New Vegas">
            <a:hlinkClick r:id="rId4"/>
          </p:cNvPr>
          <p:cNvPicPr preferRelativeResize="0"/>
          <p:nvPr/>
        </p:nvPicPr>
        <p:blipFill>
          <a:blip r:embed="rId5">
            <a:alphaModFix/>
          </a:blip>
          <a:stretch>
            <a:fillRect/>
          </a:stretch>
        </p:blipFill>
        <p:spPr>
          <a:xfrm>
            <a:off x="0" y="22850"/>
            <a:ext cx="152025" cy="85525"/>
          </a:xfrm>
          <a:prstGeom prst="rect">
            <a:avLst/>
          </a:prstGeom>
          <a:noFill/>
          <a:ln>
            <a:noFill/>
          </a:ln>
        </p:spPr>
      </p:pic>
      <p:sp>
        <p:nvSpPr>
          <p:cNvPr id="347" name="Google Shape;347;p30"/>
          <p:cNvSpPr txBox="1"/>
          <p:nvPr/>
        </p:nvSpPr>
        <p:spPr>
          <a:xfrm>
            <a:off x="0" y="0"/>
            <a:ext cx="3078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E69138"/>
                </a:solidFill>
                <a:latin typeface="Shadows Into Light"/>
                <a:ea typeface="Shadows Into Light"/>
                <a:cs typeface="Shadows Into Light"/>
                <a:sym typeface="Shadows Into Light"/>
              </a:rPr>
              <a:t>Doc Mitchell</a:t>
            </a:r>
            <a:endParaRPr sz="1800" b="1">
              <a:solidFill>
                <a:srgbClr val="E69138"/>
              </a:solidFill>
              <a:latin typeface="Shadows Into Light"/>
              <a:ea typeface="Shadows Into Light"/>
              <a:cs typeface="Shadows Into Light"/>
              <a:sym typeface="Shadows Into Light"/>
            </a:endParaRPr>
          </a:p>
        </p:txBody>
      </p:sp>
      <p:sp>
        <p:nvSpPr>
          <p:cNvPr id="348" name="Google Shape;348;p30"/>
          <p:cNvSpPr/>
          <p:nvPr/>
        </p:nvSpPr>
        <p:spPr>
          <a:xfrm>
            <a:off x="-187575" y="-97425"/>
            <a:ext cx="339600" cy="205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9" name="Google Shape;349;p30"/>
          <p:cNvSpPr txBox="1"/>
          <p:nvPr/>
        </p:nvSpPr>
        <p:spPr>
          <a:xfrm>
            <a:off x="0" y="461700"/>
            <a:ext cx="69447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E69138"/>
                </a:solidFill>
                <a:latin typeface="Shadows Into Light"/>
                <a:ea typeface="Shadows Into Light"/>
                <a:cs typeface="Shadows Into Light"/>
                <a:sym typeface="Shadows Into Light"/>
              </a:rPr>
              <a:t>Pip-Boy added </a:t>
            </a:r>
            <a:endParaRPr sz="1800">
              <a:solidFill>
                <a:srgbClr val="E69138"/>
              </a:solidFill>
              <a:latin typeface="Shadows Into Light"/>
              <a:ea typeface="Shadows Into Light"/>
              <a:cs typeface="Shadows Into Light"/>
              <a:sym typeface="Shadows Into Light"/>
            </a:endParaRPr>
          </a:p>
          <a:p>
            <a:pPr marL="0" lvl="0" indent="0" algn="l" rtl="0">
              <a:spcBef>
                <a:spcPts val="0"/>
              </a:spcBef>
              <a:spcAft>
                <a:spcPts val="0"/>
              </a:spcAft>
              <a:buNone/>
            </a:pPr>
            <a:r>
              <a:rPr lang="en" sz="1800">
                <a:solidFill>
                  <a:srgbClr val="E69138"/>
                </a:solidFill>
                <a:latin typeface="Shadows Into Light"/>
                <a:ea typeface="Shadows Into Light"/>
                <a:cs typeface="Shadows Into Light"/>
                <a:sym typeface="Shadows Into Light"/>
              </a:rPr>
              <a:t>10mm Pistol added</a:t>
            </a:r>
            <a:endParaRPr sz="1800">
              <a:solidFill>
                <a:srgbClr val="E69138"/>
              </a:solidFill>
              <a:latin typeface="Shadows Into Light"/>
              <a:ea typeface="Shadows Into Light"/>
              <a:cs typeface="Shadows Into Light"/>
              <a:sym typeface="Shadows Into Light"/>
            </a:endParaRPr>
          </a:p>
          <a:p>
            <a:pPr marL="0" lvl="0" indent="0" algn="l" rtl="0">
              <a:spcBef>
                <a:spcPts val="0"/>
              </a:spcBef>
              <a:spcAft>
                <a:spcPts val="0"/>
              </a:spcAft>
              <a:buNone/>
            </a:pPr>
            <a:r>
              <a:rPr lang="en" sz="1800">
                <a:solidFill>
                  <a:srgbClr val="E69138"/>
                </a:solidFill>
                <a:latin typeface="Shadows Into Light"/>
                <a:ea typeface="Shadows Into Light"/>
                <a:cs typeface="Shadows Into Light"/>
                <a:sym typeface="Shadows Into Light"/>
              </a:rPr>
              <a:t>Vault 21 outfit added</a:t>
            </a:r>
            <a:endParaRPr sz="1800">
              <a:solidFill>
                <a:srgbClr val="E69138"/>
              </a:solidFill>
              <a:latin typeface="Shadows Into Light"/>
              <a:ea typeface="Shadows Into Light"/>
              <a:cs typeface="Shadows Into Light"/>
              <a:sym typeface="Shadows Into Light"/>
            </a:endParaRPr>
          </a:p>
          <a:p>
            <a:pPr marL="0" lvl="0" indent="0" algn="l" rtl="0">
              <a:spcBef>
                <a:spcPts val="0"/>
              </a:spcBef>
              <a:spcAft>
                <a:spcPts val="0"/>
              </a:spcAft>
              <a:buNone/>
            </a:pPr>
            <a:r>
              <a:rPr lang="en" sz="1800">
                <a:solidFill>
                  <a:srgbClr val="E69138"/>
                </a:solidFill>
                <a:latin typeface="Shadows Into Light"/>
                <a:ea typeface="Shadows Into Light"/>
                <a:cs typeface="Shadows Into Light"/>
                <a:sym typeface="Shadows Into Light"/>
              </a:rPr>
              <a:t>5 Stimpak added</a:t>
            </a:r>
            <a:endParaRPr sz="1800">
              <a:solidFill>
                <a:srgbClr val="E69138"/>
              </a:solidFill>
              <a:latin typeface="Shadows Into Light"/>
              <a:ea typeface="Shadows Into Light"/>
              <a:cs typeface="Shadows Into Light"/>
              <a:sym typeface="Shadows Into Light"/>
            </a:endParaRPr>
          </a:p>
          <a:p>
            <a:pPr marL="0" lvl="0" indent="0" algn="l" rtl="0">
              <a:spcBef>
                <a:spcPts val="0"/>
              </a:spcBef>
              <a:spcAft>
                <a:spcPts val="0"/>
              </a:spcAft>
              <a:buNone/>
            </a:pPr>
            <a:r>
              <a:rPr lang="en" sz="1800">
                <a:solidFill>
                  <a:srgbClr val="E69138"/>
                </a:solidFill>
                <a:latin typeface="Shadows Into Light"/>
                <a:ea typeface="Shadows Into Light"/>
                <a:cs typeface="Shadows Into Light"/>
                <a:sym typeface="Shadows Into Light"/>
              </a:rPr>
              <a:t>5 Radaway’s added </a:t>
            </a:r>
            <a:endParaRPr sz="1800">
              <a:solidFill>
                <a:srgbClr val="E69138"/>
              </a:solidFill>
              <a:latin typeface="Shadows Into Light"/>
              <a:ea typeface="Shadows Into Light"/>
              <a:cs typeface="Shadows Into Light"/>
              <a:sym typeface="Shadows Into Light"/>
            </a:endParaRPr>
          </a:p>
          <a:p>
            <a:pPr marL="0" lvl="0" indent="0" algn="l" rtl="0">
              <a:spcBef>
                <a:spcPts val="0"/>
              </a:spcBef>
              <a:spcAft>
                <a:spcPts val="0"/>
              </a:spcAft>
              <a:buNone/>
            </a:pPr>
            <a:r>
              <a:rPr lang="en" sz="1800">
                <a:solidFill>
                  <a:srgbClr val="E69138"/>
                </a:solidFill>
                <a:latin typeface="Shadows Into Light"/>
                <a:ea typeface="Shadows Into Light"/>
                <a:cs typeface="Shadows Into Light"/>
                <a:sym typeface="Shadows Into Light"/>
              </a:rPr>
              <a:t>2 Sunset Sarsaparilla added </a:t>
            </a:r>
            <a:endParaRPr sz="1800">
              <a:solidFill>
                <a:srgbClr val="E69138"/>
              </a:solidFill>
              <a:latin typeface="Shadows Into Light"/>
              <a:ea typeface="Shadows Into Light"/>
              <a:cs typeface="Shadows Into Light"/>
              <a:sym typeface="Shadows Into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6"/>
                                        </p:tgtEl>
                                        <p:attrNameLst>
                                          <p:attrName>style.visibility</p:attrName>
                                        </p:attrNameLst>
                                      </p:cBhvr>
                                      <p:to>
                                        <p:strVal val="visible"/>
                                      </p:to>
                                    </p:set>
                                    <p:animEffect transition="in" filter="fade">
                                      <p:cBhvr>
                                        <p:cTn id="7" dur="1000"/>
                                        <p:tgtEl>
                                          <p:spTgt spid="34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49"/>
                                        </p:tgtEl>
                                        <p:attrNameLst>
                                          <p:attrName>style.visibility</p:attrName>
                                        </p:attrNameLst>
                                      </p:cBhvr>
                                      <p:to>
                                        <p:strVal val="visible"/>
                                      </p:to>
                                    </p:set>
                                    <p:animEffect transition="in" filter="fade">
                                      <p:cBhvr>
                                        <p:cTn id="11" dur="5000"/>
                                        <p:tgtEl>
                                          <p:spTgt spid="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353"/>
        <p:cNvGrpSpPr/>
        <p:nvPr/>
      </p:nvGrpSpPr>
      <p:grpSpPr>
        <a:xfrm>
          <a:off x="0" y="0"/>
          <a:ext cx="0" cy="0"/>
          <a:chOff x="0" y="0"/>
          <a:chExt cx="0" cy="0"/>
        </a:xfrm>
      </p:grpSpPr>
      <p:sp>
        <p:nvSpPr>
          <p:cNvPr id="354" name="Google Shape;354;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55" name="Google Shape;355;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56" name="Google Shape;356;p31"/>
          <p:cNvPicPr preferRelativeResize="0"/>
          <p:nvPr/>
        </p:nvPicPr>
        <p:blipFill>
          <a:blip r:embed="rId3">
            <a:alphaModFix/>
          </a:blip>
          <a:stretch>
            <a:fillRect/>
          </a:stretch>
        </p:blipFill>
        <p:spPr>
          <a:xfrm>
            <a:off x="0" y="0"/>
            <a:ext cx="9144000" cy="5143500"/>
          </a:xfrm>
          <a:prstGeom prst="rect">
            <a:avLst/>
          </a:prstGeom>
          <a:noFill/>
          <a:ln>
            <a:noFill/>
          </a:ln>
        </p:spPr>
      </p:pic>
      <p:sp>
        <p:nvSpPr>
          <p:cNvPr id="357" name="Google Shape;357;p31"/>
          <p:cNvSpPr/>
          <p:nvPr/>
        </p:nvSpPr>
        <p:spPr>
          <a:xfrm>
            <a:off x="204825" y="139588"/>
            <a:ext cx="2765100" cy="1024200"/>
          </a:xfrm>
          <a:prstGeom prst="rect">
            <a:avLst/>
          </a:prstGeom>
          <a:solidFill>
            <a:schemeClr val="dk1"/>
          </a:solidFill>
          <a:ln w="952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58" name="Google Shape;358;p31"/>
          <p:cNvPicPr preferRelativeResize="0"/>
          <p:nvPr/>
        </p:nvPicPr>
        <p:blipFill>
          <a:blip r:embed="rId4">
            <a:alphaModFix/>
          </a:blip>
          <a:stretch>
            <a:fillRect/>
          </a:stretch>
        </p:blipFill>
        <p:spPr>
          <a:xfrm>
            <a:off x="311700" y="297697"/>
            <a:ext cx="745050" cy="745050"/>
          </a:xfrm>
          <a:prstGeom prst="rect">
            <a:avLst/>
          </a:prstGeom>
          <a:noFill/>
          <a:ln>
            <a:noFill/>
          </a:ln>
        </p:spPr>
      </p:pic>
      <p:sp>
        <p:nvSpPr>
          <p:cNvPr id="359" name="Google Shape;359;p31"/>
          <p:cNvSpPr txBox="1"/>
          <p:nvPr/>
        </p:nvSpPr>
        <p:spPr>
          <a:xfrm>
            <a:off x="934475" y="297700"/>
            <a:ext cx="2035500" cy="877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solidFill>
                  <a:srgbClr val="E69138"/>
                </a:solidFill>
                <a:latin typeface="Shadows Into Light Two"/>
                <a:ea typeface="Shadows Into Light Two"/>
                <a:cs typeface="Shadows Into Light Two"/>
                <a:sym typeface="Shadows Into Light Two"/>
              </a:rPr>
              <a:t>New Quest</a:t>
            </a:r>
            <a:endParaRPr sz="1700">
              <a:solidFill>
                <a:srgbClr val="E69138"/>
              </a:solidFill>
              <a:latin typeface="Shadows Into Light Two"/>
              <a:ea typeface="Shadows Into Light Two"/>
              <a:cs typeface="Shadows Into Light Two"/>
              <a:sym typeface="Shadows Into Light Two"/>
            </a:endParaRPr>
          </a:p>
          <a:p>
            <a:pPr marL="0" lvl="0" indent="0" algn="ctr" rtl="0">
              <a:spcBef>
                <a:spcPts val="0"/>
              </a:spcBef>
              <a:spcAft>
                <a:spcPts val="0"/>
              </a:spcAft>
              <a:buNone/>
            </a:pPr>
            <a:r>
              <a:rPr lang="en">
                <a:solidFill>
                  <a:srgbClr val="E69138"/>
                </a:solidFill>
                <a:latin typeface="Shadows Into Light Two"/>
                <a:ea typeface="Shadows Into Light Two"/>
                <a:cs typeface="Shadows Into Light Two"/>
                <a:sym typeface="Shadows Into Light Two"/>
              </a:rPr>
              <a:t>They went-a-that-a-way</a:t>
            </a:r>
            <a:endParaRPr>
              <a:solidFill>
                <a:srgbClr val="E69138"/>
              </a:solidFill>
              <a:latin typeface="Shadows Into Light Two"/>
              <a:ea typeface="Shadows Into Light Two"/>
              <a:cs typeface="Shadows Into Light Two"/>
              <a:sym typeface="Shadows Into Light Two"/>
            </a:endParaRPr>
          </a:p>
          <a:p>
            <a:pPr marL="0" lvl="0" indent="0" algn="ctr" rtl="0">
              <a:spcBef>
                <a:spcPts val="0"/>
              </a:spcBef>
              <a:spcAft>
                <a:spcPts val="0"/>
              </a:spcAft>
              <a:buNone/>
            </a:pPr>
            <a:r>
              <a:rPr lang="en">
                <a:solidFill>
                  <a:srgbClr val="E69138"/>
                </a:solidFill>
                <a:latin typeface="Shadows Into Light Two"/>
                <a:ea typeface="Shadows Into Light Two"/>
                <a:cs typeface="Shadows Into Light Two"/>
                <a:sym typeface="Shadows Into Light Two"/>
              </a:rPr>
              <a:t>Find your “killer”.</a:t>
            </a:r>
            <a:endParaRPr>
              <a:solidFill>
                <a:srgbClr val="E69138"/>
              </a:solidFill>
              <a:latin typeface="Shadows Into Light Two"/>
              <a:ea typeface="Shadows Into Light Two"/>
              <a:cs typeface="Shadows Into Light Two"/>
              <a:sym typeface="Shadows Into Light Two"/>
            </a:endParaRPr>
          </a:p>
        </p:txBody>
      </p:sp>
      <p:sp>
        <p:nvSpPr>
          <p:cNvPr id="360" name="Google Shape;360;p31"/>
          <p:cNvSpPr txBox="1"/>
          <p:nvPr/>
        </p:nvSpPr>
        <p:spPr>
          <a:xfrm>
            <a:off x="1368750" y="3903900"/>
            <a:ext cx="64065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E69138"/>
                </a:solidFill>
                <a:latin typeface="Shadows Into Light Two"/>
                <a:ea typeface="Shadows Into Light Two"/>
                <a:cs typeface="Shadows Into Light Two"/>
                <a:sym typeface="Shadows Into Light Two"/>
              </a:rPr>
              <a:t>“Alright well i can't help you much now so go down to the goodsprings saloon and meet Sunny Smiles. She should teach you some stuff.”</a:t>
            </a:r>
            <a:endParaRPr sz="1800">
              <a:solidFill>
                <a:srgbClr val="E69138"/>
              </a:solidFill>
              <a:latin typeface="Shadows Into Light Two"/>
              <a:ea typeface="Shadows Into Light Two"/>
              <a:cs typeface="Shadows Into Light Two"/>
              <a:sym typeface="Shadows Into Light Two"/>
            </a:endParaRPr>
          </a:p>
        </p:txBody>
      </p:sp>
      <p:sp>
        <p:nvSpPr>
          <p:cNvPr id="361" name="Google Shape;361;p31"/>
          <p:cNvSpPr txBox="1"/>
          <p:nvPr/>
        </p:nvSpPr>
        <p:spPr>
          <a:xfrm>
            <a:off x="6809400" y="0"/>
            <a:ext cx="3078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E69138"/>
                </a:solidFill>
                <a:latin typeface="Shadows Into Light"/>
                <a:ea typeface="Shadows Into Light"/>
                <a:cs typeface="Shadows Into Light"/>
                <a:sym typeface="Shadows Into Light"/>
              </a:rPr>
              <a:t>Doc Mitchell</a:t>
            </a:r>
            <a:endParaRPr sz="1800" b="1">
              <a:solidFill>
                <a:srgbClr val="E69138"/>
              </a:solidFill>
              <a:latin typeface="Shadows Into Light"/>
              <a:ea typeface="Shadows Into Light"/>
              <a:cs typeface="Shadows Into Light"/>
              <a:sym typeface="Shadows Into Light"/>
            </a:endParaRPr>
          </a:p>
        </p:txBody>
      </p:sp>
      <p:pic>
        <p:nvPicPr>
          <p:cNvPr id="362" name="Google Shape;362;p31" title="Doc Mitchell Theme (Extended) - Fallout: New Vegas">
            <a:hlinkClick r:id="rId5"/>
          </p:cNvPr>
          <p:cNvPicPr preferRelativeResize="0"/>
          <p:nvPr/>
        </p:nvPicPr>
        <p:blipFill>
          <a:blip r:embed="rId6">
            <a:alphaModFix/>
          </a:blip>
          <a:stretch>
            <a:fillRect/>
          </a:stretch>
        </p:blipFill>
        <p:spPr>
          <a:xfrm>
            <a:off x="0" y="22850"/>
            <a:ext cx="152025" cy="85525"/>
          </a:xfrm>
          <a:prstGeom prst="rect">
            <a:avLst/>
          </a:prstGeom>
          <a:noFill/>
          <a:ln>
            <a:noFill/>
          </a:ln>
        </p:spPr>
      </p:pic>
      <p:sp>
        <p:nvSpPr>
          <p:cNvPr id="363" name="Google Shape;363;p31"/>
          <p:cNvSpPr/>
          <p:nvPr/>
        </p:nvSpPr>
        <p:spPr>
          <a:xfrm>
            <a:off x="-88087" y="22863"/>
            <a:ext cx="328200" cy="855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4" name="Google Shape;364;p31"/>
          <p:cNvSpPr/>
          <p:nvPr/>
        </p:nvSpPr>
        <p:spPr>
          <a:xfrm>
            <a:off x="204825" y="1286938"/>
            <a:ext cx="2765100" cy="1024200"/>
          </a:xfrm>
          <a:prstGeom prst="rect">
            <a:avLst/>
          </a:prstGeom>
          <a:solidFill>
            <a:schemeClr val="dk1"/>
          </a:solidFill>
          <a:ln w="952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900">
              <a:solidFill>
                <a:srgbClr val="E69138"/>
              </a:solidFill>
              <a:latin typeface="Shadows Into Light"/>
              <a:ea typeface="Shadows Into Light"/>
              <a:cs typeface="Shadows Into Light"/>
              <a:sym typeface="Shadows Into Light"/>
            </a:endParaRPr>
          </a:p>
          <a:p>
            <a:pPr marL="0" lvl="0" indent="0" algn="ctr" rtl="0">
              <a:spcBef>
                <a:spcPts val="0"/>
              </a:spcBef>
              <a:spcAft>
                <a:spcPts val="0"/>
              </a:spcAft>
              <a:buNone/>
            </a:pPr>
            <a:endParaRPr sz="1900">
              <a:solidFill>
                <a:srgbClr val="E69138"/>
              </a:solidFill>
              <a:latin typeface="Shadows Into Light"/>
              <a:ea typeface="Shadows Into Light"/>
              <a:cs typeface="Shadows Into Light"/>
              <a:sym typeface="Shadows Into Light"/>
            </a:endParaRPr>
          </a:p>
          <a:p>
            <a:pPr marL="0" lvl="0" indent="0" algn="ctr" rtl="0">
              <a:spcBef>
                <a:spcPts val="0"/>
              </a:spcBef>
              <a:spcAft>
                <a:spcPts val="0"/>
              </a:spcAft>
              <a:buNone/>
            </a:pPr>
            <a:endParaRPr sz="1900">
              <a:solidFill>
                <a:srgbClr val="E69138"/>
              </a:solidFill>
              <a:latin typeface="Shadows Into Light"/>
              <a:ea typeface="Shadows Into Light"/>
              <a:cs typeface="Shadows Into Light"/>
              <a:sym typeface="Shadows Into Light"/>
            </a:endParaRPr>
          </a:p>
        </p:txBody>
      </p:sp>
      <p:sp>
        <p:nvSpPr>
          <p:cNvPr id="365" name="Google Shape;365;p31"/>
          <p:cNvSpPr txBox="1"/>
          <p:nvPr/>
        </p:nvSpPr>
        <p:spPr>
          <a:xfrm>
            <a:off x="858825" y="1360450"/>
            <a:ext cx="2035500" cy="815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solidFill>
                  <a:srgbClr val="E69138"/>
                </a:solidFill>
                <a:latin typeface="Shadows Into Light Two"/>
                <a:ea typeface="Shadows Into Light Two"/>
                <a:cs typeface="Shadows Into Light Two"/>
                <a:sym typeface="Shadows Into Light Two"/>
              </a:rPr>
              <a:t>Quest Complete</a:t>
            </a:r>
            <a:endParaRPr sz="1700">
              <a:solidFill>
                <a:srgbClr val="E69138"/>
              </a:solidFill>
              <a:latin typeface="Shadows Into Light Two"/>
              <a:ea typeface="Shadows Into Light Two"/>
              <a:cs typeface="Shadows Into Light Two"/>
              <a:sym typeface="Shadows Into Light Two"/>
            </a:endParaRPr>
          </a:p>
          <a:p>
            <a:pPr marL="0" lvl="0" indent="0" algn="ctr" rtl="0">
              <a:spcBef>
                <a:spcPts val="0"/>
              </a:spcBef>
              <a:spcAft>
                <a:spcPts val="0"/>
              </a:spcAft>
              <a:buNone/>
            </a:pPr>
            <a:r>
              <a:rPr lang="en" sz="1200">
                <a:solidFill>
                  <a:srgbClr val="E69138"/>
                </a:solidFill>
                <a:latin typeface="Shadows Into Light Two"/>
                <a:ea typeface="Shadows Into Light Two"/>
                <a:cs typeface="Shadows Into Light Two"/>
                <a:sym typeface="Shadows Into Light Two"/>
              </a:rPr>
              <a:t>Ain't That a Kick in the head</a:t>
            </a:r>
            <a:endParaRPr sz="1200">
              <a:solidFill>
                <a:srgbClr val="E69138"/>
              </a:solidFill>
              <a:latin typeface="Shadows Into Light Two"/>
              <a:ea typeface="Shadows Into Light Two"/>
              <a:cs typeface="Shadows Into Light Two"/>
              <a:sym typeface="Shadows Into Light Two"/>
            </a:endParaRPr>
          </a:p>
          <a:p>
            <a:pPr marL="0" lvl="0" indent="0" algn="ctr" rtl="0">
              <a:spcBef>
                <a:spcPts val="0"/>
              </a:spcBef>
              <a:spcAft>
                <a:spcPts val="0"/>
              </a:spcAft>
              <a:buNone/>
            </a:pPr>
            <a:r>
              <a:rPr lang="en" sz="1200">
                <a:solidFill>
                  <a:srgbClr val="E69138"/>
                </a:solidFill>
                <a:latin typeface="Shadows Into Light Two"/>
                <a:ea typeface="Shadows Into Light Two"/>
                <a:cs typeface="Shadows Into Light Two"/>
                <a:sym typeface="Shadows Into Light Two"/>
              </a:rPr>
              <a:t>Find out where you are at</a:t>
            </a:r>
            <a:endParaRPr sz="1200">
              <a:solidFill>
                <a:srgbClr val="E69138"/>
              </a:solidFill>
              <a:latin typeface="Shadows Into Light Two"/>
              <a:ea typeface="Shadows Into Light Two"/>
              <a:cs typeface="Shadows Into Light Two"/>
              <a:sym typeface="Shadows Into Light Two"/>
            </a:endParaRPr>
          </a:p>
        </p:txBody>
      </p:sp>
      <p:pic>
        <p:nvPicPr>
          <p:cNvPr id="366" name="Google Shape;366;p31"/>
          <p:cNvPicPr preferRelativeResize="0"/>
          <p:nvPr/>
        </p:nvPicPr>
        <p:blipFill>
          <a:blip r:embed="rId7">
            <a:alphaModFix/>
          </a:blip>
          <a:stretch>
            <a:fillRect/>
          </a:stretch>
        </p:blipFill>
        <p:spPr>
          <a:xfrm>
            <a:off x="311700" y="1395775"/>
            <a:ext cx="745050" cy="745050"/>
          </a:xfrm>
          <a:prstGeom prst="rect">
            <a:avLst/>
          </a:prstGeom>
          <a:noFill/>
          <a:ln>
            <a:noFill/>
          </a:ln>
        </p:spPr>
      </p:pic>
      <p:sp>
        <p:nvSpPr>
          <p:cNvPr id="367" name="Google Shape;367;p31"/>
          <p:cNvSpPr txBox="1"/>
          <p:nvPr/>
        </p:nvSpPr>
        <p:spPr>
          <a:xfrm>
            <a:off x="1940100" y="2476525"/>
            <a:ext cx="60921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69138"/>
                </a:solidFill>
                <a:uFill>
                  <a:noFill/>
                </a:uFill>
                <a:latin typeface="Shadows Into Light"/>
                <a:ea typeface="Shadows Into Light"/>
                <a:cs typeface="Shadows Into Light"/>
                <a:sym typeface="Shadows Into Light"/>
                <a:hlinkClick r:id="rId8" action="ppaction://hlinksldjump">
                  <a:extLst>
                    <a:ext uri="{A12FA001-AC4F-418D-AE19-62706E023703}">
                      <ahyp:hlinkClr xmlns:ahyp="http://schemas.microsoft.com/office/drawing/2018/hyperlinkcolor" val="tx"/>
                    </a:ext>
                  </a:extLst>
                </a:hlinkClick>
              </a:rPr>
              <a:t>“Okay” (Leave)</a:t>
            </a:r>
            <a:endParaRPr sz="2400">
              <a:solidFill>
                <a:srgbClr val="E69138"/>
              </a:solidFill>
              <a:latin typeface="Shadows Into Light"/>
              <a:ea typeface="Shadows Into Light"/>
              <a:cs typeface="Shadows Into Light"/>
              <a:sym typeface="Shadows Into Light"/>
            </a:endParaRPr>
          </a:p>
        </p:txBody>
      </p:sp>
      <p:sp>
        <p:nvSpPr>
          <p:cNvPr id="368" name="Google Shape;368;p31"/>
          <p:cNvSpPr txBox="1"/>
          <p:nvPr/>
        </p:nvSpPr>
        <p:spPr>
          <a:xfrm>
            <a:off x="1940100" y="3030625"/>
            <a:ext cx="60921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69138"/>
                </a:solidFill>
                <a:uFill>
                  <a:noFill/>
                </a:uFill>
                <a:latin typeface="Shadows Into Light"/>
                <a:ea typeface="Shadows Into Light"/>
                <a:cs typeface="Shadows Into Light"/>
                <a:sym typeface="Shadows Into Light"/>
                <a:hlinkClick r:id="" action="ppaction://hlinkshowjump?jump=nextslide">
                  <a:extLst>
                    <a:ext uri="{A12FA001-AC4F-418D-AE19-62706E023703}">
                      <ahyp:hlinkClr xmlns:ahyp="http://schemas.microsoft.com/office/drawing/2018/hyperlinkcolor" val="tx"/>
                    </a:ext>
                  </a:extLst>
                </a:hlinkClick>
              </a:rPr>
              <a:t>“Okay” (loot house) (lose karma)</a:t>
            </a:r>
            <a:endParaRPr sz="2400">
              <a:solidFill>
                <a:srgbClr val="E69138"/>
              </a:solidFill>
              <a:latin typeface="Shadows Into Light"/>
              <a:ea typeface="Shadows Into Light"/>
              <a:cs typeface="Shadows Into Light"/>
              <a:sym typeface="Shadows Into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57"/>
                                        </p:tgtEl>
                                        <p:attrNameLst>
                                          <p:attrName>style.visibility</p:attrName>
                                        </p:attrNameLst>
                                      </p:cBhvr>
                                      <p:to>
                                        <p:strVal val="visible"/>
                                      </p:to>
                                    </p:set>
                                    <p:anim calcmode="lin" valueType="num">
                                      <p:cBhvr additive="base">
                                        <p:cTn id="7" dur="2400"/>
                                        <p:tgtEl>
                                          <p:spTgt spid="357"/>
                                        </p:tgtEl>
                                        <p:attrNameLst>
                                          <p:attrName>ppt_x</p:attrName>
                                        </p:attrNameLst>
                                      </p:cBhvr>
                                      <p:tavLst>
                                        <p:tav tm="0">
                                          <p:val>
                                            <p:strVal val="#ppt_x-1"/>
                                          </p:val>
                                        </p:tav>
                                        <p:tav tm="100000">
                                          <p:val>
                                            <p:strVal val="#ppt_x"/>
                                          </p:val>
                                        </p:tav>
                                      </p:tavLst>
                                    </p:anim>
                                  </p:childTnLst>
                                </p:cTn>
                              </p:par>
                            </p:childTnLst>
                          </p:cTn>
                        </p:par>
                        <p:par>
                          <p:cTn id="8" fill="hold">
                            <p:stCondLst>
                              <p:cond delay="2400"/>
                            </p:stCondLst>
                            <p:childTnLst>
                              <p:par>
                                <p:cTn id="9" presetID="10" presetClass="entr" presetSubtype="0" fill="hold" nodeType="afterEffect">
                                  <p:stCondLst>
                                    <p:cond delay="0"/>
                                  </p:stCondLst>
                                  <p:childTnLst>
                                    <p:set>
                                      <p:cBhvr>
                                        <p:cTn id="10" dur="1" fill="hold">
                                          <p:stCondLst>
                                            <p:cond delay="0"/>
                                          </p:stCondLst>
                                        </p:cTn>
                                        <p:tgtEl>
                                          <p:spTgt spid="359"/>
                                        </p:tgtEl>
                                        <p:attrNameLst>
                                          <p:attrName>style.visibility</p:attrName>
                                        </p:attrNameLst>
                                      </p:cBhvr>
                                      <p:to>
                                        <p:strVal val="visible"/>
                                      </p:to>
                                    </p:set>
                                    <p:animEffect transition="in" filter="fade">
                                      <p:cBhvr>
                                        <p:cTn id="11" dur="2500"/>
                                        <p:tgtEl>
                                          <p:spTgt spid="359"/>
                                        </p:tgtEl>
                                      </p:cBhvr>
                                    </p:animEffect>
                                  </p:childTnLst>
                                </p:cTn>
                              </p:par>
                              <p:par>
                                <p:cTn id="12" presetID="10" presetClass="entr" presetSubtype="0" fill="hold" nodeType="withEffect">
                                  <p:stCondLst>
                                    <p:cond delay="0"/>
                                  </p:stCondLst>
                                  <p:childTnLst>
                                    <p:set>
                                      <p:cBhvr>
                                        <p:cTn id="13" dur="1" fill="hold">
                                          <p:stCondLst>
                                            <p:cond delay="0"/>
                                          </p:stCondLst>
                                        </p:cTn>
                                        <p:tgtEl>
                                          <p:spTgt spid="358"/>
                                        </p:tgtEl>
                                        <p:attrNameLst>
                                          <p:attrName>style.visibility</p:attrName>
                                        </p:attrNameLst>
                                      </p:cBhvr>
                                      <p:to>
                                        <p:strVal val="visible"/>
                                      </p:to>
                                    </p:set>
                                    <p:animEffect transition="in" filter="fade">
                                      <p:cBhvr>
                                        <p:cTn id="14" dur="1100"/>
                                        <p:tgtEl>
                                          <p:spTgt spid="358"/>
                                        </p:tgtEl>
                                      </p:cBhvr>
                                    </p:animEffect>
                                  </p:childTnLst>
                                </p:cTn>
                              </p:par>
                              <p:par>
                                <p:cTn id="15" presetID="2" presetClass="entr" presetSubtype="8" fill="hold" nodeType="withEffect">
                                  <p:stCondLst>
                                    <p:cond delay="0"/>
                                  </p:stCondLst>
                                  <p:childTnLst>
                                    <p:set>
                                      <p:cBhvr>
                                        <p:cTn id="16" dur="1" fill="hold">
                                          <p:stCondLst>
                                            <p:cond delay="0"/>
                                          </p:stCondLst>
                                        </p:cTn>
                                        <p:tgtEl>
                                          <p:spTgt spid="364"/>
                                        </p:tgtEl>
                                        <p:attrNameLst>
                                          <p:attrName>style.visibility</p:attrName>
                                        </p:attrNameLst>
                                      </p:cBhvr>
                                      <p:to>
                                        <p:strVal val="visible"/>
                                      </p:to>
                                    </p:set>
                                    <p:anim calcmode="lin" valueType="num">
                                      <p:cBhvr additive="base">
                                        <p:cTn id="17" dur="1000"/>
                                        <p:tgtEl>
                                          <p:spTgt spid="364"/>
                                        </p:tgtEl>
                                        <p:attrNameLst>
                                          <p:attrName>ppt_x</p:attrName>
                                        </p:attrNameLst>
                                      </p:cBhvr>
                                      <p:tavLst>
                                        <p:tav tm="0">
                                          <p:val>
                                            <p:strVal val="#ppt_x-1"/>
                                          </p:val>
                                        </p:tav>
                                        <p:tav tm="100000">
                                          <p:val>
                                            <p:strVal val="#ppt_x"/>
                                          </p:val>
                                        </p:tav>
                                      </p:tavLst>
                                    </p:anim>
                                  </p:childTnLst>
                                </p:cTn>
                              </p:par>
                            </p:childTnLst>
                          </p:cTn>
                        </p:par>
                        <p:par>
                          <p:cTn id="18" fill="hold">
                            <p:stCondLst>
                              <p:cond delay="4900"/>
                            </p:stCondLst>
                            <p:childTnLst>
                              <p:par>
                                <p:cTn id="19" presetID="10" presetClass="entr" presetSubtype="0" fill="hold" nodeType="afterEffect">
                                  <p:stCondLst>
                                    <p:cond delay="0"/>
                                  </p:stCondLst>
                                  <p:childTnLst>
                                    <p:set>
                                      <p:cBhvr>
                                        <p:cTn id="20" dur="1" fill="hold">
                                          <p:stCondLst>
                                            <p:cond delay="0"/>
                                          </p:stCondLst>
                                        </p:cTn>
                                        <p:tgtEl>
                                          <p:spTgt spid="365"/>
                                        </p:tgtEl>
                                        <p:attrNameLst>
                                          <p:attrName>style.visibility</p:attrName>
                                        </p:attrNameLst>
                                      </p:cBhvr>
                                      <p:to>
                                        <p:strVal val="visible"/>
                                      </p:to>
                                    </p:set>
                                    <p:animEffect transition="in" filter="fade">
                                      <p:cBhvr>
                                        <p:cTn id="21" dur="1000"/>
                                        <p:tgtEl>
                                          <p:spTgt spid="365"/>
                                        </p:tgtEl>
                                      </p:cBhvr>
                                    </p:animEffect>
                                  </p:childTnLst>
                                </p:cTn>
                              </p:par>
                              <p:par>
                                <p:cTn id="22" presetID="10" presetClass="entr" presetSubtype="0" fill="hold" nodeType="withEffect">
                                  <p:stCondLst>
                                    <p:cond delay="0"/>
                                  </p:stCondLst>
                                  <p:childTnLst>
                                    <p:set>
                                      <p:cBhvr>
                                        <p:cTn id="23" dur="1" fill="hold">
                                          <p:stCondLst>
                                            <p:cond delay="0"/>
                                          </p:stCondLst>
                                        </p:cTn>
                                        <p:tgtEl>
                                          <p:spTgt spid="366"/>
                                        </p:tgtEl>
                                        <p:attrNameLst>
                                          <p:attrName>style.visibility</p:attrName>
                                        </p:attrNameLst>
                                      </p:cBhvr>
                                      <p:to>
                                        <p:strVal val="visible"/>
                                      </p:to>
                                    </p:set>
                                    <p:animEffect transition="in" filter="fade">
                                      <p:cBhvr>
                                        <p:cTn id="24" dur="1000"/>
                                        <p:tgtEl>
                                          <p:spTgt spid="366"/>
                                        </p:tgtEl>
                                      </p:cBhvr>
                                    </p:animEffect>
                                  </p:childTnLst>
                                </p:cTn>
                              </p:par>
                              <p:par>
                                <p:cTn id="25" presetID="10" presetClass="entr" presetSubtype="0" fill="hold" nodeType="withEffect">
                                  <p:stCondLst>
                                    <p:cond delay="0"/>
                                  </p:stCondLst>
                                  <p:childTnLst>
                                    <p:set>
                                      <p:cBhvr>
                                        <p:cTn id="26" dur="1" fill="hold">
                                          <p:stCondLst>
                                            <p:cond delay="0"/>
                                          </p:stCondLst>
                                        </p:cTn>
                                        <p:tgtEl>
                                          <p:spTgt spid="362"/>
                                        </p:tgtEl>
                                        <p:attrNameLst>
                                          <p:attrName>style.visibility</p:attrName>
                                        </p:attrNameLst>
                                      </p:cBhvr>
                                      <p:to>
                                        <p:strVal val="visible"/>
                                      </p:to>
                                    </p:set>
                                    <p:animEffect transition="in" filter="fade">
                                      <p:cBhvr>
                                        <p:cTn id="27" dur="1000"/>
                                        <p:tgtEl>
                                          <p:spTgt spid="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372"/>
        <p:cNvGrpSpPr/>
        <p:nvPr/>
      </p:nvGrpSpPr>
      <p:grpSpPr>
        <a:xfrm>
          <a:off x="0" y="0"/>
          <a:ext cx="0" cy="0"/>
          <a:chOff x="0" y="0"/>
          <a:chExt cx="0" cy="0"/>
        </a:xfrm>
      </p:grpSpPr>
      <p:sp>
        <p:nvSpPr>
          <p:cNvPr id="373" name="Google Shape;373;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74" name="Google Shape;374;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75" name="Google Shape;375;p32"/>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376" name="Google Shape;376;p32" title="Doc Mitchell Theme (Extended) - Fallout: New Vegas">
            <a:hlinkClick r:id="rId4"/>
          </p:cNvPr>
          <p:cNvPicPr preferRelativeResize="0"/>
          <p:nvPr/>
        </p:nvPicPr>
        <p:blipFill>
          <a:blip r:embed="rId5">
            <a:alphaModFix/>
          </a:blip>
          <a:stretch>
            <a:fillRect/>
          </a:stretch>
        </p:blipFill>
        <p:spPr>
          <a:xfrm>
            <a:off x="0" y="22850"/>
            <a:ext cx="152025" cy="85525"/>
          </a:xfrm>
          <a:prstGeom prst="rect">
            <a:avLst/>
          </a:prstGeom>
          <a:noFill/>
          <a:ln>
            <a:noFill/>
          </a:ln>
        </p:spPr>
      </p:pic>
      <p:sp>
        <p:nvSpPr>
          <p:cNvPr id="377" name="Google Shape;377;p32"/>
          <p:cNvSpPr/>
          <p:nvPr/>
        </p:nvSpPr>
        <p:spPr>
          <a:xfrm>
            <a:off x="-88087" y="22863"/>
            <a:ext cx="328200" cy="855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78" name="Google Shape;378;p32"/>
          <p:cNvPicPr preferRelativeResize="0"/>
          <p:nvPr/>
        </p:nvPicPr>
        <p:blipFill>
          <a:blip r:embed="rId6">
            <a:alphaModFix/>
          </a:blip>
          <a:stretch>
            <a:fillRect/>
          </a:stretch>
        </p:blipFill>
        <p:spPr>
          <a:xfrm>
            <a:off x="5962650" y="12225"/>
            <a:ext cx="3181350" cy="1438275"/>
          </a:xfrm>
          <a:prstGeom prst="rect">
            <a:avLst/>
          </a:prstGeom>
          <a:noFill/>
          <a:ln>
            <a:noFill/>
          </a:ln>
        </p:spPr>
      </p:pic>
      <p:sp>
        <p:nvSpPr>
          <p:cNvPr id="379" name="Google Shape;379;p32"/>
          <p:cNvSpPr txBox="1"/>
          <p:nvPr/>
        </p:nvSpPr>
        <p:spPr>
          <a:xfrm>
            <a:off x="0" y="168800"/>
            <a:ext cx="23148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E69138"/>
                </a:solidFill>
                <a:latin typeface="Shadows Into Light"/>
                <a:ea typeface="Shadows Into Light"/>
                <a:cs typeface="Shadows Into Light"/>
                <a:sym typeface="Shadows Into Light"/>
              </a:rPr>
              <a:t>2 Stimpaks added</a:t>
            </a:r>
            <a:endParaRPr sz="1800">
              <a:solidFill>
                <a:srgbClr val="E69138"/>
              </a:solidFill>
              <a:latin typeface="Shadows Into Light"/>
              <a:ea typeface="Shadows Into Light"/>
              <a:cs typeface="Shadows Into Light"/>
              <a:sym typeface="Shadows Into Light"/>
            </a:endParaRPr>
          </a:p>
          <a:p>
            <a:pPr marL="0" lvl="0" indent="0" algn="l" rtl="0">
              <a:spcBef>
                <a:spcPts val="0"/>
              </a:spcBef>
              <a:spcAft>
                <a:spcPts val="0"/>
              </a:spcAft>
              <a:buNone/>
            </a:pPr>
            <a:r>
              <a:rPr lang="en" sz="1800">
                <a:solidFill>
                  <a:srgbClr val="E69138"/>
                </a:solidFill>
                <a:latin typeface="Shadows Into Light"/>
                <a:ea typeface="Shadows Into Light"/>
                <a:cs typeface="Shadows Into Light"/>
                <a:sym typeface="Shadows Into Light"/>
              </a:rPr>
              <a:t>2 Radaways added</a:t>
            </a:r>
            <a:endParaRPr sz="1800">
              <a:solidFill>
                <a:srgbClr val="E69138"/>
              </a:solidFill>
              <a:latin typeface="Shadows Into Light"/>
              <a:ea typeface="Shadows Into Light"/>
              <a:cs typeface="Shadows Into Light"/>
              <a:sym typeface="Shadows Into Light"/>
            </a:endParaRPr>
          </a:p>
          <a:p>
            <a:pPr marL="0" lvl="0" indent="0" algn="l" rtl="0">
              <a:spcBef>
                <a:spcPts val="0"/>
              </a:spcBef>
              <a:spcAft>
                <a:spcPts val="0"/>
              </a:spcAft>
              <a:buNone/>
            </a:pPr>
            <a:r>
              <a:rPr lang="en" sz="1800">
                <a:solidFill>
                  <a:srgbClr val="E69138"/>
                </a:solidFill>
                <a:latin typeface="Shadows Into Light"/>
                <a:ea typeface="Shadows Into Light"/>
                <a:cs typeface="Shadows Into Light"/>
                <a:sym typeface="Shadows Into Light"/>
              </a:rPr>
              <a:t>1 Casual outfit added</a:t>
            </a:r>
            <a:endParaRPr sz="1800">
              <a:solidFill>
                <a:srgbClr val="E69138"/>
              </a:solidFill>
              <a:latin typeface="Shadows Into Light"/>
              <a:ea typeface="Shadows Into Light"/>
              <a:cs typeface="Shadows Into Light"/>
              <a:sym typeface="Shadows Into Light"/>
            </a:endParaRPr>
          </a:p>
          <a:p>
            <a:pPr marL="0" lvl="0" indent="0" algn="l" rtl="0">
              <a:spcBef>
                <a:spcPts val="0"/>
              </a:spcBef>
              <a:spcAft>
                <a:spcPts val="0"/>
              </a:spcAft>
              <a:buNone/>
            </a:pPr>
            <a:r>
              <a:rPr lang="en" sz="1800">
                <a:solidFill>
                  <a:srgbClr val="E69138"/>
                </a:solidFill>
                <a:latin typeface="Shadows Into Light"/>
                <a:ea typeface="Shadows Into Light"/>
                <a:cs typeface="Shadows Into Light"/>
                <a:sym typeface="Shadows Into Light"/>
              </a:rPr>
              <a:t>1 hunting rifle added</a:t>
            </a:r>
            <a:endParaRPr sz="1800">
              <a:solidFill>
                <a:srgbClr val="E69138"/>
              </a:solidFill>
              <a:latin typeface="Shadows Into Light"/>
              <a:ea typeface="Shadows Into Light"/>
              <a:cs typeface="Shadows Into Light"/>
              <a:sym typeface="Shadows Into Light"/>
            </a:endParaRPr>
          </a:p>
        </p:txBody>
      </p:sp>
      <p:sp>
        <p:nvSpPr>
          <p:cNvPr id="380" name="Google Shape;380;p32"/>
          <p:cNvSpPr txBox="1"/>
          <p:nvPr/>
        </p:nvSpPr>
        <p:spPr>
          <a:xfrm>
            <a:off x="1368750" y="3903900"/>
            <a:ext cx="6406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E69138"/>
                </a:solidFill>
                <a:latin typeface="Shadows Into Light Two"/>
                <a:ea typeface="Shadows Into Light Two"/>
                <a:cs typeface="Shadows Into Light Two"/>
                <a:sym typeface="Shadows Into Light Two"/>
              </a:rPr>
              <a:t>“Hey im sorry but you can't loot my house okay”</a:t>
            </a:r>
            <a:endParaRPr sz="1800">
              <a:solidFill>
                <a:srgbClr val="E69138"/>
              </a:solidFill>
              <a:latin typeface="Shadows Into Light Two"/>
              <a:ea typeface="Shadows Into Light Two"/>
              <a:cs typeface="Shadows Into Light Two"/>
              <a:sym typeface="Shadows Into Light Two"/>
            </a:endParaRPr>
          </a:p>
        </p:txBody>
      </p:sp>
      <p:sp>
        <p:nvSpPr>
          <p:cNvPr id="381" name="Google Shape;381;p32"/>
          <p:cNvSpPr txBox="1"/>
          <p:nvPr/>
        </p:nvSpPr>
        <p:spPr>
          <a:xfrm>
            <a:off x="1940100" y="2476525"/>
            <a:ext cx="60921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69138"/>
                </a:solidFill>
                <a:uFill>
                  <a:noFill/>
                </a:uFill>
                <a:latin typeface="Shadows Into Light"/>
                <a:ea typeface="Shadows Into Light"/>
                <a:cs typeface="Shadows Into Light"/>
                <a:sym typeface="Shadows Into Light"/>
                <a:hlinkClick r:id="rId7" action="ppaction://hlinksldjump">
                  <a:extLst>
                    <a:ext uri="{A12FA001-AC4F-418D-AE19-62706E023703}">
                      <ahyp:hlinkClr xmlns:ahyp="http://schemas.microsoft.com/office/drawing/2018/hyperlinkcolor" val="tx"/>
                    </a:ext>
                  </a:extLst>
                </a:hlinkClick>
              </a:rPr>
              <a:t>“Okay” </a:t>
            </a:r>
            <a:endParaRPr sz="2400">
              <a:solidFill>
                <a:srgbClr val="E69138"/>
              </a:solidFill>
              <a:latin typeface="Shadows Into Light"/>
              <a:ea typeface="Shadows Into Light"/>
              <a:cs typeface="Shadows Into Light"/>
              <a:sym typeface="Shadows Into Light"/>
            </a:endParaRPr>
          </a:p>
        </p:txBody>
      </p:sp>
      <p:sp>
        <p:nvSpPr>
          <p:cNvPr id="382" name="Google Shape;382;p32"/>
          <p:cNvSpPr txBox="1"/>
          <p:nvPr/>
        </p:nvSpPr>
        <p:spPr>
          <a:xfrm>
            <a:off x="1940100" y="3030625"/>
            <a:ext cx="60921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69138"/>
                </a:solidFill>
                <a:uFill>
                  <a:noFill/>
                </a:uFill>
                <a:latin typeface="Shadows Into Light"/>
                <a:ea typeface="Shadows Into Light"/>
                <a:cs typeface="Shadows Into Light"/>
                <a:sym typeface="Shadows Into Light"/>
                <a:hlinkClick r:id="" action="ppaction://hlinkshowjump?jump=nextslide">
                  <a:extLst>
                    <a:ext uri="{A12FA001-AC4F-418D-AE19-62706E023703}">
                      <ahyp:hlinkClr xmlns:ahyp="http://schemas.microsoft.com/office/drawing/2018/hyperlinkcolor" val="tx"/>
                    </a:ext>
                  </a:extLst>
                </a:hlinkClick>
              </a:rPr>
              <a:t>“Shut up” (Kill him) (Lose Karma)</a:t>
            </a:r>
            <a:endParaRPr sz="2400">
              <a:solidFill>
                <a:srgbClr val="E69138"/>
              </a:solidFill>
              <a:latin typeface="Shadows Into Light"/>
              <a:ea typeface="Shadows Into Light"/>
              <a:cs typeface="Shadows Into Light"/>
              <a:sym typeface="Shadows Into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6"/>
                                        </p:tgtEl>
                                        <p:attrNameLst>
                                          <p:attrName>style.visibility</p:attrName>
                                        </p:attrNameLst>
                                      </p:cBhvr>
                                      <p:to>
                                        <p:strVal val="visible"/>
                                      </p:to>
                                    </p:set>
                                    <p:animEffect transition="in" filter="fade">
                                      <p:cBhvr>
                                        <p:cTn id="7" dur="1000"/>
                                        <p:tgtEl>
                                          <p:spTgt spid="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68" name="Google Shape;68;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69" name="Google Shape;69;p14"/>
          <p:cNvPicPr preferRelativeResize="0"/>
          <p:nvPr/>
        </p:nvPicPr>
        <p:blipFill>
          <a:blip r:embed="rId3">
            <a:alphaModFix/>
          </a:blip>
          <a:stretch>
            <a:fillRect/>
          </a:stretch>
        </p:blipFill>
        <p:spPr>
          <a:xfrm>
            <a:off x="0" y="0"/>
            <a:ext cx="9144000" cy="5143500"/>
          </a:xfrm>
          <a:prstGeom prst="rect">
            <a:avLst/>
          </a:prstGeom>
          <a:noFill/>
          <a:ln>
            <a:noFill/>
          </a:ln>
        </p:spPr>
      </p:pic>
      <p:sp>
        <p:nvSpPr>
          <p:cNvPr id="70" name="Google Shape;70;p14"/>
          <p:cNvSpPr txBox="1"/>
          <p:nvPr/>
        </p:nvSpPr>
        <p:spPr>
          <a:xfrm>
            <a:off x="93334" y="2433925"/>
            <a:ext cx="47373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E69138"/>
                </a:solidFill>
                <a:latin typeface="Shadows Into Light"/>
                <a:ea typeface="Shadows Into Light"/>
                <a:cs typeface="Shadows Into Light"/>
                <a:sym typeface="Shadows Into Light"/>
              </a:rPr>
              <a:t>NO MATER</a:t>
            </a:r>
            <a:endParaRPr sz="4000" dirty="0">
              <a:solidFill>
                <a:srgbClr val="E69138"/>
              </a:solidFill>
              <a:latin typeface="Shadows Into Light"/>
              <a:ea typeface="Shadows Into Light"/>
              <a:cs typeface="Shadows Into Light"/>
              <a:sym typeface="Shadows Into Light"/>
            </a:endParaRPr>
          </a:p>
        </p:txBody>
      </p:sp>
      <p:sp>
        <p:nvSpPr>
          <p:cNvPr id="71" name="Google Shape;71;p14"/>
          <p:cNvSpPr txBox="1"/>
          <p:nvPr/>
        </p:nvSpPr>
        <p:spPr>
          <a:xfrm>
            <a:off x="7850600" y="1345375"/>
            <a:ext cx="18045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dirty="0">
                <a:solidFill>
                  <a:srgbClr val="999999"/>
                </a:solidFill>
                <a:uFill>
                  <a:noFill/>
                </a:uFill>
                <a:latin typeface="Shadows Into Light"/>
                <a:ea typeface="Shadows Into Light"/>
                <a:cs typeface="Shadows Into Light"/>
                <a:sym typeface="Shadows Into Light"/>
                <a:hlinkClick r:id="rId4">
                  <a:extLst>
                    <a:ext uri="{A12FA001-AC4F-418D-AE19-62706E023703}">
                      <ahyp:hlinkClr xmlns:ahyp="http://schemas.microsoft.com/office/drawing/2018/hyperlinkcolor" val="tx"/>
                    </a:ext>
                  </a:extLst>
                </a:hlinkClick>
              </a:rPr>
              <a:t> </a:t>
            </a:r>
            <a:endParaRPr sz="3000" dirty="0">
              <a:solidFill>
                <a:srgbClr val="999999"/>
              </a:solidFill>
              <a:latin typeface="Shadows Into Light"/>
              <a:ea typeface="Shadows Into Light"/>
              <a:cs typeface="Shadows Into Light"/>
              <a:sym typeface="Shadows Into Light"/>
            </a:endParaRPr>
          </a:p>
        </p:txBody>
      </p:sp>
      <p:sp>
        <p:nvSpPr>
          <p:cNvPr id="72" name="Google Shape;72;p14"/>
          <p:cNvSpPr txBox="1"/>
          <p:nvPr/>
        </p:nvSpPr>
        <p:spPr>
          <a:xfrm>
            <a:off x="7775400" y="1804725"/>
            <a:ext cx="1398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b="1">
              <a:solidFill>
                <a:srgbClr val="E69138"/>
              </a:solidFill>
            </a:endParaRPr>
          </a:p>
        </p:txBody>
      </p:sp>
      <p:sp>
        <p:nvSpPr>
          <p:cNvPr id="74" name="Google Shape;74;p14"/>
          <p:cNvSpPr txBox="1"/>
          <p:nvPr/>
        </p:nvSpPr>
        <p:spPr>
          <a:xfrm>
            <a:off x="7564850" y="1889325"/>
            <a:ext cx="28875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900">
                <a:solidFill>
                  <a:srgbClr val="E69138"/>
                </a:solidFill>
                <a:uFill>
                  <a:noFill/>
                </a:uFill>
                <a:latin typeface="Shadows Into Light"/>
                <a:ea typeface="Shadows Into Light"/>
                <a:cs typeface="Shadows Into Light"/>
                <a:sym typeface="Shadows Into Light"/>
                <a:hlinkClick r:id="rId5" action="ppaction://hlinksldjump">
                  <a:extLst>
                    <a:ext uri="{A12FA001-AC4F-418D-AE19-62706E023703}">
                      <ahyp:hlinkClr xmlns:ahyp="http://schemas.microsoft.com/office/drawing/2018/hyperlinkcolor" val="tx"/>
                    </a:ext>
                  </a:extLst>
                </a:hlinkClick>
              </a:rPr>
              <a:t>New game</a:t>
            </a:r>
            <a:endParaRPr sz="2900">
              <a:solidFill>
                <a:srgbClr val="E69138"/>
              </a:solidFill>
              <a:latin typeface="Shadows Into Light"/>
              <a:ea typeface="Shadows Into Light"/>
              <a:cs typeface="Shadows Into Light"/>
              <a:sym typeface="Shadows Into Light"/>
            </a:endParaRPr>
          </a:p>
        </p:txBody>
      </p:sp>
      <p:sp>
        <p:nvSpPr>
          <p:cNvPr id="75" name="Google Shape;75;p14"/>
          <p:cNvSpPr txBox="1"/>
          <p:nvPr/>
        </p:nvSpPr>
        <p:spPr>
          <a:xfrm>
            <a:off x="7907737" y="2435788"/>
            <a:ext cx="2616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dirty="0">
                <a:solidFill>
                  <a:srgbClr val="FFC000"/>
                </a:solidFill>
                <a:uFill>
                  <a:noFill/>
                </a:uFill>
                <a:latin typeface="Shadows Into Light"/>
                <a:ea typeface="Shadows Into Light"/>
                <a:cs typeface="Shadows Into Light"/>
                <a:sym typeface="Shadows Into Light"/>
                <a:hlinkClick r:id="rId6" action="ppaction://hlinksldjump">
                  <a:extLst>
                    <a:ext uri="{A12FA001-AC4F-418D-AE19-62706E023703}">
                      <ahyp:hlinkClr xmlns:ahyp="http://schemas.microsoft.com/office/drawing/2018/hyperlinkcolor" val="tx"/>
                    </a:ext>
                  </a:extLst>
                </a:hlinkClick>
              </a:rPr>
              <a:t>Contine</a:t>
            </a:r>
            <a:endParaRPr sz="3000" dirty="0">
              <a:solidFill>
                <a:srgbClr val="FFC000"/>
              </a:solidFill>
              <a:latin typeface="Shadows Into Light"/>
              <a:ea typeface="Shadows Into Light"/>
              <a:cs typeface="Shadows Into Light"/>
              <a:sym typeface="Shadows Into Light"/>
            </a:endParaRPr>
          </a:p>
        </p:txBody>
      </p:sp>
      <p:sp>
        <p:nvSpPr>
          <p:cNvPr id="79" name="Google Shape;79;p14"/>
          <p:cNvSpPr txBox="1"/>
          <p:nvPr/>
        </p:nvSpPr>
        <p:spPr>
          <a:xfrm>
            <a:off x="-676775" y="5098375"/>
            <a:ext cx="8662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rPr>
              <a:t>e</a:t>
            </a:r>
            <a:endParaRPr sz="1800">
              <a:solidFill>
                <a:schemeClr val="dk2"/>
              </a:solidFill>
            </a:endParaRPr>
          </a:p>
        </p:txBody>
      </p:sp>
      <p:pic>
        <p:nvPicPr>
          <p:cNvPr id="80" name="Google Shape;80;p14" title="01. Main Title.mp3">
            <a:hlinkClick r:id="rId7"/>
          </p:cNvPr>
          <p:cNvPicPr preferRelativeResize="0"/>
          <p:nvPr/>
        </p:nvPicPr>
        <p:blipFill>
          <a:blip r:embed="rId8">
            <a:alphaModFix/>
          </a:blip>
          <a:stretch>
            <a:fillRect/>
          </a:stretch>
        </p:blipFill>
        <p:spPr>
          <a:xfrm>
            <a:off x="0" y="0"/>
            <a:ext cx="195225" cy="195225"/>
          </a:xfrm>
          <a:prstGeom prst="rect">
            <a:avLst/>
          </a:prstGeom>
          <a:noFill/>
          <a:ln>
            <a:noFill/>
          </a:ln>
        </p:spPr>
      </p:pic>
      <p:sp>
        <p:nvSpPr>
          <p:cNvPr id="81" name="Google Shape;81;p14"/>
          <p:cNvSpPr/>
          <p:nvPr/>
        </p:nvSpPr>
        <p:spPr>
          <a:xfrm>
            <a:off x="-72187" y="-5287"/>
            <a:ext cx="339600" cy="205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 name="Google Shape;82;p14"/>
          <p:cNvSpPr txBox="1"/>
          <p:nvPr/>
        </p:nvSpPr>
        <p:spPr>
          <a:xfrm>
            <a:off x="2343725" y="772800"/>
            <a:ext cx="6828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b="1" u="sng">
              <a:solidFill>
                <a:srgbClr val="E69138"/>
              </a:solidFill>
              <a:latin typeface="Shadows Into Light"/>
              <a:ea typeface="Shadows Into Light"/>
              <a:cs typeface="Shadows Into Light"/>
              <a:sym typeface="Shadows Into Light"/>
            </a:endParaRPr>
          </a:p>
        </p:txBody>
      </p:sp>
      <p:sp>
        <p:nvSpPr>
          <p:cNvPr id="3" name="TextBox 2">
            <a:extLst>
              <a:ext uri="{FF2B5EF4-FFF2-40B4-BE49-F238E27FC236}">
                <a16:creationId xmlns:a16="http://schemas.microsoft.com/office/drawing/2014/main" id="{5BE0F326-0D3D-7C70-0F91-F0FDC86F56FD}"/>
              </a:ext>
            </a:extLst>
          </p:cNvPr>
          <p:cNvSpPr txBox="1"/>
          <p:nvPr/>
        </p:nvSpPr>
        <p:spPr>
          <a:xfrm>
            <a:off x="-2071989" y="2281899"/>
            <a:ext cx="5627450" cy="307777"/>
          </a:xfrm>
          <a:prstGeom prst="rect">
            <a:avLst/>
          </a:prstGeom>
          <a:noFill/>
        </p:spPr>
        <p:txBody>
          <a:bodyPr wrap="square">
            <a:spAutoFit/>
          </a:bodyPr>
          <a:lstStyle/>
          <a:p>
            <a:pPr algn="ctr"/>
            <a:r>
              <a:rPr lang="en-US" sz="1400" dirty="0">
                <a:solidFill>
                  <a:schemeClr val="accent4">
                    <a:lumMod val="75000"/>
                  </a:schemeClr>
                </a:solidFill>
                <a:latin typeface="Bauhaus 93" panose="04030905020B02020C02" pitchFamily="82" charset="0"/>
              </a:rPr>
              <a:t>Gamely Studios</a:t>
            </a:r>
          </a:p>
        </p:txBody>
      </p:sp>
    </p:spTree>
  </p:cSld>
  <p:clrMapOvr>
    <a:masterClrMapping/>
  </p:clrMapOvr>
  <mc:AlternateContent xmlns:mc="http://schemas.openxmlformats.org/markup-compatibility/2006" xmlns:p14="http://schemas.microsoft.com/office/powerpoint/2010/main">
    <mc:Choice Requires="p14">
      <p:transition spd="slow" p14:dur="45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1000"/>
                                        <p:tgtEl>
                                          <p:spTgt spid="71"/>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2" presetClass="entr" presetSubtype="4" fill="hold" nodeType="afterEffect">
                                  <p:stCondLst>
                                    <p:cond delay="0"/>
                                  </p:stCondLst>
                                  <p:childTnLst>
                                    <p:set>
                                      <p:cBhvr>
                                        <p:cTn id="10" dur="1" fill="hold">
                                          <p:stCondLst>
                                            <p:cond delay="0"/>
                                          </p:stCondLst>
                                        </p:cTn>
                                        <p:tgtEl>
                                          <p:spTgt spid="74"/>
                                        </p:tgtEl>
                                        <p:attrNameLst>
                                          <p:attrName>style.visibility</p:attrName>
                                        </p:attrNameLst>
                                      </p:cBhvr>
                                      <p:to>
                                        <p:strVal val="visible"/>
                                      </p:to>
                                    </p:set>
                                    <p:anim calcmode="lin" valueType="num">
                                      <p:cBhvr additive="base">
                                        <p:cTn id="11" dur="1000"/>
                                        <p:tgtEl>
                                          <p:spTgt spid="74"/>
                                        </p:tgtEl>
                                        <p:attrNameLst>
                                          <p:attrName>ppt_y</p:attrName>
                                        </p:attrNameLst>
                                      </p:cBhvr>
                                      <p:tavLst>
                                        <p:tav tm="0">
                                          <p:val>
                                            <p:strVal val="#ppt_y+1"/>
                                          </p:val>
                                        </p:tav>
                                        <p:tav tm="100000">
                                          <p:val>
                                            <p:strVal val="#ppt_y"/>
                                          </p:val>
                                        </p:tav>
                                      </p:tavLst>
                                    </p:anim>
                                  </p:childTnLst>
                                </p:cTn>
                              </p:par>
                            </p:childTnLst>
                          </p:cTn>
                        </p:par>
                        <p:par>
                          <p:cTn id="12" fill="hold">
                            <p:stCondLst>
                              <p:cond delay="2000"/>
                            </p:stCondLst>
                            <p:childTnLst>
                              <p:par>
                                <p:cTn id="13" presetID="2" presetClass="entr" presetSubtype="4" fill="hold" nodeType="afterEffect">
                                  <p:stCondLst>
                                    <p:cond delay="0"/>
                                  </p:stCondLst>
                                  <p:childTnLst>
                                    <p:set>
                                      <p:cBhvr>
                                        <p:cTn id="14" dur="1" fill="hold">
                                          <p:stCondLst>
                                            <p:cond delay="0"/>
                                          </p:stCondLst>
                                        </p:cTn>
                                        <p:tgtEl>
                                          <p:spTgt spid="75"/>
                                        </p:tgtEl>
                                        <p:attrNameLst>
                                          <p:attrName>style.visibility</p:attrName>
                                        </p:attrNameLst>
                                      </p:cBhvr>
                                      <p:to>
                                        <p:strVal val="visible"/>
                                      </p:to>
                                    </p:set>
                                    <p:anim calcmode="lin" valueType="num">
                                      <p:cBhvr additive="base">
                                        <p:cTn id="15" dur="1000"/>
                                        <p:tgtEl>
                                          <p:spTgt spid="75"/>
                                        </p:tgtEl>
                                        <p:attrNameLst>
                                          <p:attrName>ppt_y</p:attrName>
                                        </p:attrNameLst>
                                      </p:cBhvr>
                                      <p:tavLst>
                                        <p:tav tm="0">
                                          <p:val>
                                            <p:strVal val="#ppt_y+1"/>
                                          </p:val>
                                        </p:tav>
                                        <p:tav tm="100000">
                                          <p:val>
                                            <p:strVal val="#ppt_y"/>
                                          </p:val>
                                        </p:tav>
                                      </p:tavLst>
                                    </p:anim>
                                  </p:childTnLst>
                                </p:cTn>
                              </p:par>
                            </p:childTnLst>
                          </p:cTn>
                        </p:par>
                        <p:par>
                          <p:cTn id="16" fill="hold">
                            <p:stCondLst>
                              <p:cond delay="3000"/>
                            </p:stCondLst>
                            <p:childTnLst>
                              <p:par>
                                <p:cTn id="17" presetID="2" presetClass="entr" presetSubtype="8" fill="hold" nodeType="afterEffect">
                                  <p:stCondLst>
                                    <p:cond delay="0"/>
                                  </p:stCondLst>
                                  <p:childTnLst>
                                    <p:set>
                                      <p:cBhvr>
                                        <p:cTn id="18" dur="1" fill="hold">
                                          <p:stCondLst>
                                            <p:cond delay="0"/>
                                          </p:stCondLst>
                                        </p:cTn>
                                        <p:tgtEl>
                                          <p:spTgt spid="70"/>
                                        </p:tgtEl>
                                        <p:attrNameLst>
                                          <p:attrName>style.visibility</p:attrName>
                                        </p:attrNameLst>
                                      </p:cBhvr>
                                      <p:to>
                                        <p:strVal val="visible"/>
                                      </p:to>
                                    </p:set>
                                    <p:anim calcmode="lin" valueType="num">
                                      <p:cBhvr additive="base">
                                        <p:cTn id="19" dur="1000"/>
                                        <p:tgtEl>
                                          <p:spTgt spid="70"/>
                                        </p:tgtEl>
                                        <p:attrNameLst>
                                          <p:attrName>ppt_x</p:attrName>
                                        </p:attrNameLst>
                                      </p:cBhvr>
                                      <p:tavLst>
                                        <p:tav tm="0">
                                          <p:val>
                                            <p:strVal val="#ppt_x-1"/>
                                          </p:val>
                                        </p:tav>
                                        <p:tav tm="100000">
                                          <p:val>
                                            <p:strVal val="#ppt_x"/>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7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386"/>
        <p:cNvGrpSpPr/>
        <p:nvPr/>
      </p:nvGrpSpPr>
      <p:grpSpPr>
        <a:xfrm>
          <a:off x="0" y="0"/>
          <a:ext cx="0" cy="0"/>
          <a:chOff x="0" y="0"/>
          <a:chExt cx="0" cy="0"/>
        </a:xfrm>
      </p:grpSpPr>
      <p:sp>
        <p:nvSpPr>
          <p:cNvPr id="387" name="Google Shape;387;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88" name="Google Shape;388;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89" name="Google Shape;389;p33"/>
          <p:cNvPicPr preferRelativeResize="0"/>
          <p:nvPr/>
        </p:nvPicPr>
        <p:blipFill>
          <a:blip r:embed="rId3">
            <a:alphaModFix/>
          </a:blip>
          <a:stretch>
            <a:fillRect/>
          </a:stretch>
        </p:blipFill>
        <p:spPr>
          <a:xfrm>
            <a:off x="11250" y="0"/>
            <a:ext cx="9144000" cy="5156227"/>
          </a:xfrm>
          <a:prstGeom prst="rect">
            <a:avLst/>
          </a:prstGeom>
          <a:noFill/>
          <a:ln>
            <a:noFill/>
          </a:ln>
        </p:spPr>
      </p:pic>
      <p:sp>
        <p:nvSpPr>
          <p:cNvPr id="390" name="Google Shape;390;p33"/>
          <p:cNvSpPr txBox="1"/>
          <p:nvPr/>
        </p:nvSpPr>
        <p:spPr>
          <a:xfrm>
            <a:off x="2809250" y="1909950"/>
            <a:ext cx="2853300" cy="132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400" b="1" i="1">
                <a:solidFill>
                  <a:srgbClr val="980000"/>
                </a:solidFill>
                <a:uFill>
                  <a:noFill/>
                </a:uFill>
                <a:latin typeface="Amatic SC"/>
                <a:ea typeface="Amatic SC"/>
                <a:cs typeface="Amatic SC"/>
                <a:sym typeface="Amatic SC"/>
                <a:hlinkClick r:id="" action="ppaction://hlinkshowjump?jump=nextslide">
                  <a:extLst>
                    <a:ext uri="{A12FA001-AC4F-418D-AE19-62706E023703}">
                      <ahyp:hlinkClr xmlns:ahyp="http://schemas.microsoft.com/office/drawing/2018/hyperlinkcolor" val="tx"/>
                    </a:ext>
                  </a:extLst>
                </a:hlinkClick>
              </a:rPr>
              <a:t>continue</a:t>
            </a:r>
            <a:endParaRPr sz="7400" b="1" i="1">
              <a:solidFill>
                <a:srgbClr val="980000"/>
              </a:solidFill>
              <a:latin typeface="Amatic SC"/>
              <a:ea typeface="Amatic SC"/>
              <a:cs typeface="Amatic SC"/>
              <a:sym typeface="Amatic SC"/>
            </a:endParaRPr>
          </a:p>
        </p:txBody>
      </p:sp>
      <p:pic>
        <p:nvPicPr>
          <p:cNvPr id="391" name="Google Shape;391;p33"/>
          <p:cNvPicPr preferRelativeResize="0"/>
          <p:nvPr/>
        </p:nvPicPr>
        <p:blipFill>
          <a:blip r:embed="rId4">
            <a:alphaModFix/>
          </a:blip>
          <a:stretch>
            <a:fillRect/>
          </a:stretch>
        </p:blipFill>
        <p:spPr>
          <a:xfrm>
            <a:off x="6302025" y="0"/>
            <a:ext cx="2853225" cy="1289925"/>
          </a:xfrm>
          <a:prstGeom prst="rect">
            <a:avLst/>
          </a:prstGeom>
          <a:noFill/>
          <a:ln>
            <a:noFill/>
          </a:ln>
        </p:spPr>
      </p:pic>
      <p:sp>
        <p:nvSpPr>
          <p:cNvPr id="392" name="Google Shape;392;p33"/>
          <p:cNvSpPr txBox="1"/>
          <p:nvPr/>
        </p:nvSpPr>
        <p:spPr>
          <a:xfrm>
            <a:off x="11250" y="4404600"/>
            <a:ext cx="988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FF0000"/>
                </a:solidFill>
                <a:latin typeface="Shadows Into Light"/>
                <a:ea typeface="Shadows Into Light"/>
                <a:cs typeface="Shadows Into Light"/>
                <a:sym typeface="Shadows Into Light"/>
              </a:rPr>
              <a:t>You did this</a:t>
            </a:r>
            <a:endParaRPr sz="1800">
              <a:solidFill>
                <a:srgbClr val="FF0000"/>
              </a:solidFill>
              <a:latin typeface="Shadows Into Light"/>
              <a:ea typeface="Shadows Into Light"/>
              <a:cs typeface="Shadows Into Light"/>
              <a:sym typeface="Shadows Into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396"/>
        <p:cNvGrpSpPr/>
        <p:nvPr/>
      </p:nvGrpSpPr>
      <p:grpSpPr>
        <a:xfrm>
          <a:off x="0" y="0"/>
          <a:ext cx="0" cy="0"/>
          <a:chOff x="0" y="0"/>
          <a:chExt cx="0" cy="0"/>
        </a:xfrm>
      </p:grpSpPr>
      <p:sp>
        <p:nvSpPr>
          <p:cNvPr id="397" name="Google Shape;397;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98" name="Google Shape;398;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99" name="Google Shape;399;p34"/>
          <p:cNvPicPr preferRelativeResize="0"/>
          <p:nvPr/>
        </p:nvPicPr>
        <p:blipFill>
          <a:blip r:embed="rId3">
            <a:alphaModFix/>
          </a:blip>
          <a:stretch>
            <a:fillRect/>
          </a:stretch>
        </p:blipFill>
        <p:spPr>
          <a:xfrm>
            <a:off x="0" y="0"/>
            <a:ext cx="9144000" cy="5143501"/>
          </a:xfrm>
          <a:prstGeom prst="rect">
            <a:avLst/>
          </a:prstGeom>
          <a:noFill/>
          <a:ln>
            <a:noFill/>
          </a:ln>
        </p:spPr>
      </p:pic>
      <p:sp>
        <p:nvSpPr>
          <p:cNvPr id="400" name="Google Shape;400;p34"/>
          <p:cNvSpPr txBox="1"/>
          <p:nvPr/>
        </p:nvSpPr>
        <p:spPr>
          <a:xfrm>
            <a:off x="1773625" y="4155350"/>
            <a:ext cx="7297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E69138"/>
                </a:solidFill>
                <a:latin typeface="Shadows Into Light"/>
                <a:ea typeface="Shadows Into Light"/>
                <a:cs typeface="Shadows Into Light"/>
                <a:sym typeface="Shadows Into Light"/>
              </a:rPr>
              <a:t>You are currently at doc mitchell's house tap on a location to somewhere</a:t>
            </a:r>
            <a:endParaRPr sz="1800">
              <a:solidFill>
                <a:srgbClr val="E69138"/>
              </a:solidFill>
              <a:latin typeface="Shadows Into Light"/>
              <a:ea typeface="Shadows Into Light"/>
              <a:cs typeface="Shadows Into Light"/>
              <a:sym typeface="Shadows Into Light"/>
            </a:endParaRPr>
          </a:p>
        </p:txBody>
      </p:sp>
      <p:sp>
        <p:nvSpPr>
          <p:cNvPr id="401" name="Google Shape;401;p34">
            <a:hlinkClick r:id="rId4" action="ppaction://hlinksldjump"/>
          </p:cNvPr>
          <p:cNvSpPr/>
          <p:nvPr/>
        </p:nvSpPr>
        <p:spPr>
          <a:xfrm>
            <a:off x="7351100" y="3584525"/>
            <a:ext cx="1172100" cy="398400"/>
          </a:xfrm>
          <a:prstGeom prst="rect">
            <a:avLst/>
          </a:prstGeom>
          <a:noFill/>
          <a:ln w="952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2" name="Google Shape;402;p34"/>
          <p:cNvSpPr/>
          <p:nvPr/>
        </p:nvSpPr>
        <p:spPr>
          <a:xfrm flipH="1">
            <a:off x="5416675" y="1456575"/>
            <a:ext cx="187500" cy="159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3" name="Google Shape;403;p34">
            <a:hlinkClick r:id="rId5" action="ppaction://hlinksldjump"/>
          </p:cNvPr>
          <p:cNvSpPr/>
          <p:nvPr/>
        </p:nvSpPr>
        <p:spPr>
          <a:xfrm>
            <a:off x="6908650" y="2808525"/>
            <a:ext cx="1555500" cy="398400"/>
          </a:xfrm>
          <a:prstGeom prst="rect">
            <a:avLst/>
          </a:prstGeom>
          <a:noFill/>
          <a:ln w="952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4" name="Google Shape;404;p34">
            <a:hlinkClick r:id="rId6" action="ppaction://hlinksldjump"/>
          </p:cNvPr>
          <p:cNvSpPr/>
          <p:nvPr/>
        </p:nvSpPr>
        <p:spPr>
          <a:xfrm>
            <a:off x="1888875" y="4745100"/>
            <a:ext cx="1555500" cy="398400"/>
          </a:xfrm>
          <a:prstGeom prst="rect">
            <a:avLst/>
          </a:prstGeom>
          <a:noFill/>
          <a:ln w="952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5" name="Google Shape;405;p34">
            <a:hlinkClick r:id="rId7" action="ppaction://hlinksldjump"/>
          </p:cNvPr>
          <p:cNvSpPr/>
          <p:nvPr/>
        </p:nvSpPr>
        <p:spPr>
          <a:xfrm>
            <a:off x="6908650" y="532175"/>
            <a:ext cx="1555500" cy="398400"/>
          </a:xfrm>
          <a:prstGeom prst="rect">
            <a:avLst/>
          </a:prstGeom>
          <a:noFill/>
          <a:ln w="952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409"/>
        <p:cNvGrpSpPr/>
        <p:nvPr/>
      </p:nvGrpSpPr>
      <p:grpSpPr>
        <a:xfrm>
          <a:off x="0" y="0"/>
          <a:ext cx="0" cy="0"/>
          <a:chOff x="0" y="0"/>
          <a:chExt cx="0" cy="0"/>
        </a:xfrm>
      </p:grpSpPr>
      <p:sp>
        <p:nvSpPr>
          <p:cNvPr id="410" name="Google Shape;410;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pic>
        <p:nvPicPr>
          <p:cNvPr id="411" name="Google Shape;411;p35"/>
          <p:cNvPicPr preferRelativeResize="0"/>
          <p:nvPr/>
        </p:nvPicPr>
        <p:blipFill>
          <a:blip r:embed="rId3">
            <a:alphaModFix/>
          </a:blip>
          <a:stretch>
            <a:fillRect/>
          </a:stretch>
        </p:blipFill>
        <p:spPr>
          <a:xfrm>
            <a:off x="0" y="0"/>
            <a:ext cx="9144000" cy="5143500"/>
          </a:xfrm>
          <a:prstGeom prst="rect">
            <a:avLst/>
          </a:prstGeom>
          <a:noFill/>
          <a:ln>
            <a:noFill/>
          </a:ln>
        </p:spPr>
      </p:pic>
      <p:sp>
        <p:nvSpPr>
          <p:cNvPr id="412" name="Google Shape;412;p35"/>
          <p:cNvSpPr txBox="1"/>
          <p:nvPr/>
        </p:nvSpPr>
        <p:spPr>
          <a:xfrm>
            <a:off x="1368750" y="4586675"/>
            <a:ext cx="6406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rgbClr val="E69138"/>
                </a:solidFill>
                <a:latin typeface="Shadows Into Light Two"/>
                <a:ea typeface="Shadows Into Light Two"/>
                <a:cs typeface="Shadows Into Light Two"/>
                <a:sym typeface="Shadows Into Light Two"/>
              </a:rPr>
              <a:t>“Alright let's get started, first try shooting these bottles.”</a:t>
            </a:r>
            <a:endParaRPr sz="1800">
              <a:solidFill>
                <a:srgbClr val="E69138"/>
              </a:solidFill>
              <a:latin typeface="Shadows Into Light Two"/>
              <a:ea typeface="Shadows Into Light Two"/>
              <a:cs typeface="Shadows Into Light Two"/>
              <a:sym typeface="Shadows Into Light Two"/>
            </a:endParaRPr>
          </a:p>
        </p:txBody>
      </p:sp>
      <p:sp>
        <p:nvSpPr>
          <p:cNvPr id="413" name="Google Shape;413;p35"/>
          <p:cNvSpPr txBox="1"/>
          <p:nvPr/>
        </p:nvSpPr>
        <p:spPr>
          <a:xfrm>
            <a:off x="6809400" y="0"/>
            <a:ext cx="3078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E69138"/>
                </a:solidFill>
                <a:latin typeface="Shadows Into Light"/>
                <a:ea typeface="Shadows Into Light"/>
                <a:cs typeface="Shadows Into Light"/>
                <a:sym typeface="Shadows Into Light"/>
              </a:rPr>
              <a:t>Sunny Smiles</a:t>
            </a:r>
            <a:endParaRPr sz="1800" b="1">
              <a:solidFill>
                <a:srgbClr val="E69138"/>
              </a:solidFill>
              <a:latin typeface="Shadows Into Light"/>
              <a:ea typeface="Shadows Into Light"/>
              <a:cs typeface="Shadows Into Light"/>
              <a:sym typeface="Shadows Into Light"/>
            </a:endParaRPr>
          </a:p>
        </p:txBody>
      </p:sp>
      <p:pic>
        <p:nvPicPr>
          <p:cNvPr id="414" name="Google Shape;414;p35" title="Doc Mitchell Theme (Extended) - Fallout: New Vegas">
            <a:hlinkClick r:id="rId4"/>
          </p:cNvPr>
          <p:cNvPicPr preferRelativeResize="0"/>
          <p:nvPr/>
        </p:nvPicPr>
        <p:blipFill>
          <a:blip r:embed="rId5">
            <a:alphaModFix/>
          </a:blip>
          <a:stretch>
            <a:fillRect/>
          </a:stretch>
        </p:blipFill>
        <p:spPr>
          <a:xfrm>
            <a:off x="0" y="22850"/>
            <a:ext cx="152025" cy="85525"/>
          </a:xfrm>
          <a:prstGeom prst="rect">
            <a:avLst/>
          </a:prstGeom>
          <a:noFill/>
          <a:ln>
            <a:noFill/>
          </a:ln>
        </p:spPr>
      </p:pic>
      <p:sp>
        <p:nvSpPr>
          <p:cNvPr id="415" name="Google Shape;415;p35"/>
          <p:cNvSpPr/>
          <p:nvPr/>
        </p:nvSpPr>
        <p:spPr>
          <a:xfrm>
            <a:off x="-88087" y="22850"/>
            <a:ext cx="328200" cy="855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16" name="Google Shape;416;p35"/>
          <p:cNvPicPr preferRelativeResize="0"/>
          <p:nvPr/>
        </p:nvPicPr>
        <p:blipFill>
          <a:blip r:embed="rId6">
            <a:alphaModFix/>
          </a:blip>
          <a:stretch>
            <a:fillRect/>
          </a:stretch>
        </p:blipFill>
        <p:spPr>
          <a:xfrm>
            <a:off x="0" y="0"/>
            <a:ext cx="2083699" cy="1172075"/>
          </a:xfrm>
          <a:prstGeom prst="rect">
            <a:avLst/>
          </a:prstGeom>
          <a:noFill/>
          <a:ln>
            <a:noFill/>
          </a:ln>
        </p:spPr>
      </p:pic>
      <p:sp>
        <p:nvSpPr>
          <p:cNvPr id="417" name="Google Shape;417;p35"/>
          <p:cNvSpPr/>
          <p:nvPr/>
        </p:nvSpPr>
        <p:spPr>
          <a:xfrm>
            <a:off x="1923125" y="876225"/>
            <a:ext cx="79800" cy="85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18" name="Google Shape;418;p35"/>
          <p:cNvSpPr txBox="1"/>
          <p:nvPr/>
        </p:nvSpPr>
        <p:spPr>
          <a:xfrm>
            <a:off x="1431575" y="2305700"/>
            <a:ext cx="7297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E69138"/>
                </a:solidFill>
                <a:uFill>
                  <a:noFill/>
                </a:uFill>
                <a:latin typeface="Shadows Into Light"/>
                <a:ea typeface="Shadows Into Light"/>
                <a:cs typeface="Shadows Into Light"/>
                <a:sym typeface="Shadows Into Light"/>
                <a:hlinkClick r:id="rId7" action="ppaction://hlinksldjump">
                  <a:extLst>
                    <a:ext uri="{A12FA001-AC4F-418D-AE19-62706E023703}">
                      <ahyp:hlinkClr xmlns:ahyp="http://schemas.microsoft.com/office/drawing/2018/hyperlinkcolor" val="tx"/>
                    </a:ext>
                  </a:extLst>
                </a:hlinkClick>
              </a:rPr>
              <a:t>“I think im good” (skip and enter saloon)</a:t>
            </a:r>
            <a:endParaRPr sz="1800">
              <a:solidFill>
                <a:srgbClr val="E69138"/>
              </a:solidFill>
              <a:latin typeface="Shadows Into Light"/>
              <a:ea typeface="Shadows Into Light"/>
              <a:cs typeface="Shadows Into Light"/>
              <a:sym typeface="Shadows Into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4"/>
                                        </p:tgtEl>
                                        <p:attrNameLst>
                                          <p:attrName>style.visibility</p:attrName>
                                        </p:attrNameLst>
                                      </p:cBhvr>
                                      <p:to>
                                        <p:strVal val="visible"/>
                                      </p:to>
                                    </p:set>
                                    <p:animEffect transition="in" filter="fade">
                                      <p:cBhvr>
                                        <p:cTn id="7" dur="1000"/>
                                        <p:tgtEl>
                                          <p:spTgt spid="4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422"/>
        <p:cNvGrpSpPr/>
        <p:nvPr/>
      </p:nvGrpSpPr>
      <p:grpSpPr>
        <a:xfrm>
          <a:off x="0" y="0"/>
          <a:ext cx="0" cy="0"/>
          <a:chOff x="0" y="0"/>
          <a:chExt cx="0" cy="0"/>
        </a:xfrm>
      </p:grpSpPr>
      <p:pic>
        <p:nvPicPr>
          <p:cNvPr id="423" name="Google Shape;423;p36"/>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424" name="Google Shape;424;p36"/>
          <p:cNvPicPr preferRelativeResize="0"/>
          <p:nvPr/>
        </p:nvPicPr>
        <p:blipFill>
          <a:blip r:embed="rId4">
            <a:alphaModFix/>
          </a:blip>
          <a:stretch>
            <a:fillRect/>
          </a:stretch>
        </p:blipFill>
        <p:spPr>
          <a:xfrm>
            <a:off x="0" y="0"/>
            <a:ext cx="2662775" cy="2999776"/>
          </a:xfrm>
          <a:prstGeom prst="rect">
            <a:avLst/>
          </a:prstGeom>
          <a:noFill/>
          <a:ln>
            <a:noFill/>
          </a:ln>
        </p:spPr>
      </p:pic>
      <p:pic>
        <p:nvPicPr>
          <p:cNvPr id="425" name="Google Shape;425;p36"/>
          <p:cNvPicPr preferRelativeResize="0"/>
          <p:nvPr/>
        </p:nvPicPr>
        <p:blipFill>
          <a:blip r:embed="rId5">
            <a:alphaModFix/>
          </a:blip>
          <a:stretch>
            <a:fillRect/>
          </a:stretch>
        </p:blipFill>
        <p:spPr>
          <a:xfrm>
            <a:off x="6715850" y="1695525"/>
            <a:ext cx="2428150" cy="3447975"/>
          </a:xfrm>
          <a:prstGeom prst="rect">
            <a:avLst/>
          </a:prstGeom>
          <a:noFill/>
          <a:ln>
            <a:noFill/>
          </a:ln>
        </p:spPr>
      </p:pic>
      <p:sp>
        <p:nvSpPr>
          <p:cNvPr id="426" name="Google Shape;426;p36"/>
          <p:cNvSpPr txBox="1"/>
          <p:nvPr/>
        </p:nvSpPr>
        <p:spPr>
          <a:xfrm>
            <a:off x="3220375" y="625850"/>
            <a:ext cx="4620000" cy="100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E69138"/>
                </a:solidFill>
                <a:latin typeface="Shadows Into Light Two"/>
                <a:ea typeface="Shadows Into Light Two"/>
                <a:cs typeface="Shadows Into Light Two"/>
                <a:sym typeface="Shadows Into Light Two"/>
              </a:rPr>
              <a:t>You are faced with a foe a glass bottle what will you do?!</a:t>
            </a:r>
            <a:endParaRPr sz="1800" b="1">
              <a:solidFill>
                <a:srgbClr val="E69138"/>
              </a:solidFill>
              <a:latin typeface="Shadows Into Light Two"/>
              <a:ea typeface="Shadows Into Light Two"/>
              <a:cs typeface="Shadows Into Light Two"/>
              <a:sym typeface="Shadows Into Light Two"/>
            </a:endParaRPr>
          </a:p>
        </p:txBody>
      </p:sp>
      <p:sp>
        <p:nvSpPr>
          <p:cNvPr id="427" name="Google Shape;427;p36"/>
          <p:cNvSpPr txBox="1"/>
          <p:nvPr/>
        </p:nvSpPr>
        <p:spPr>
          <a:xfrm>
            <a:off x="2332775" y="3072450"/>
            <a:ext cx="4085100" cy="842100"/>
          </a:xfrm>
          <a:prstGeom prst="rect">
            <a:avLst/>
          </a:prstGeom>
          <a:solidFill>
            <a:schemeClr val="dk1"/>
          </a:solidFill>
          <a:ln w="9525" cap="flat" cmpd="sng">
            <a:solidFill>
              <a:srgbClr val="E6913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E69138"/>
                </a:solidFill>
                <a:latin typeface="Shadows Into Light Two"/>
                <a:ea typeface="Shadows Into Light Two"/>
                <a:cs typeface="Shadows Into Light Two"/>
                <a:sym typeface="Shadows Into Light Two"/>
              </a:rPr>
              <a:t>-</a:t>
            </a:r>
            <a:r>
              <a:rPr lang="en" sz="1800" u="sng">
                <a:solidFill>
                  <a:srgbClr val="E69138"/>
                </a:solidFill>
                <a:latin typeface="Shadows Into Light Two"/>
                <a:ea typeface="Shadows Into Light Two"/>
                <a:cs typeface="Shadows Into Light Two"/>
                <a:sym typeface="Shadows Into Light Two"/>
                <a:hlinkClick r:id="rId6" action="ppaction://hlinksldjump">
                  <a:extLst>
                    <a:ext uri="{A12FA001-AC4F-418D-AE19-62706E023703}">
                      <ahyp:hlinkClr xmlns:ahyp="http://schemas.microsoft.com/office/drawing/2018/hyperlinkcolor" val="tx"/>
                    </a:ext>
                  </a:extLst>
                </a:hlinkClick>
              </a:rPr>
              <a:t>Use Weapon </a:t>
            </a:r>
            <a:endParaRPr sz="1800">
              <a:solidFill>
                <a:srgbClr val="E69138"/>
              </a:solidFill>
              <a:latin typeface="Shadows Into Light Two"/>
              <a:ea typeface="Shadows Into Light Two"/>
              <a:cs typeface="Shadows Into Light Two"/>
              <a:sym typeface="Shadows Into Light Two"/>
            </a:endParaRPr>
          </a:p>
          <a:p>
            <a:pPr marL="0" lvl="0" indent="0" algn="l" rtl="0">
              <a:spcBef>
                <a:spcPts val="0"/>
              </a:spcBef>
              <a:spcAft>
                <a:spcPts val="0"/>
              </a:spcAft>
              <a:buNone/>
            </a:pPr>
            <a:r>
              <a:rPr lang="en" sz="1800">
                <a:solidFill>
                  <a:srgbClr val="E69138"/>
                </a:solidFill>
                <a:latin typeface="Shadows Into Light Two"/>
                <a:ea typeface="Shadows Into Light Two"/>
                <a:cs typeface="Shadows Into Light Two"/>
                <a:sym typeface="Shadows Into Light Two"/>
              </a:rPr>
              <a:t>-</a:t>
            </a:r>
            <a:r>
              <a:rPr lang="en" sz="1800" u="sng">
                <a:solidFill>
                  <a:srgbClr val="E69138"/>
                </a:solidFill>
                <a:latin typeface="Shadows Into Light Two"/>
                <a:ea typeface="Shadows Into Light Two"/>
                <a:cs typeface="Shadows Into Light Two"/>
                <a:sym typeface="Shadows Into Light Two"/>
                <a:hlinkClick r:id="rId7" action="ppaction://hlinksldjump">
                  <a:extLst>
                    <a:ext uri="{A12FA001-AC4F-418D-AE19-62706E023703}">
                      <ahyp:hlinkClr xmlns:ahyp="http://schemas.microsoft.com/office/drawing/2018/hyperlinkcolor" val="tx"/>
                    </a:ext>
                  </a:extLst>
                </a:hlinkClick>
              </a:rPr>
              <a:t>Don’t</a:t>
            </a:r>
            <a:r>
              <a:rPr lang="en" sz="1800">
                <a:solidFill>
                  <a:srgbClr val="E69138"/>
                </a:solidFill>
                <a:latin typeface="Shadows Into Light Two"/>
                <a:ea typeface="Shadows Into Light Two"/>
                <a:cs typeface="Shadows Into Light Two"/>
                <a:sym typeface="Shadows Into Light Two"/>
              </a:rPr>
              <a:t>	</a:t>
            </a:r>
            <a:endParaRPr sz="1800">
              <a:solidFill>
                <a:srgbClr val="E69138"/>
              </a:solidFill>
              <a:latin typeface="Shadows Into Light Two"/>
              <a:ea typeface="Shadows Into Light Two"/>
              <a:cs typeface="Shadows Into Light Two"/>
              <a:sym typeface="Shadows Into Light Tw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431"/>
        <p:cNvGrpSpPr/>
        <p:nvPr/>
      </p:nvGrpSpPr>
      <p:grpSpPr>
        <a:xfrm>
          <a:off x="0" y="0"/>
          <a:ext cx="0" cy="0"/>
          <a:chOff x="0" y="0"/>
          <a:chExt cx="0" cy="0"/>
        </a:xfrm>
      </p:grpSpPr>
      <p:sp>
        <p:nvSpPr>
          <p:cNvPr id="432" name="Google Shape;432;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pic>
        <p:nvPicPr>
          <p:cNvPr id="433" name="Google Shape;433;p37"/>
          <p:cNvPicPr preferRelativeResize="0"/>
          <p:nvPr/>
        </p:nvPicPr>
        <p:blipFill>
          <a:blip r:embed="rId3">
            <a:alphaModFix/>
          </a:blip>
          <a:stretch>
            <a:fillRect/>
          </a:stretch>
        </p:blipFill>
        <p:spPr>
          <a:xfrm>
            <a:off x="0" y="0"/>
            <a:ext cx="9144000" cy="5143500"/>
          </a:xfrm>
          <a:prstGeom prst="rect">
            <a:avLst/>
          </a:prstGeom>
          <a:noFill/>
          <a:ln>
            <a:noFill/>
          </a:ln>
        </p:spPr>
      </p:pic>
      <p:sp>
        <p:nvSpPr>
          <p:cNvPr id="434" name="Google Shape;434;p37"/>
          <p:cNvSpPr txBox="1"/>
          <p:nvPr/>
        </p:nvSpPr>
        <p:spPr>
          <a:xfrm>
            <a:off x="1368750" y="4586675"/>
            <a:ext cx="6406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rgbClr val="E69138"/>
                </a:solidFill>
                <a:latin typeface="Shadows Into Light Two"/>
                <a:ea typeface="Shadows Into Light Two"/>
                <a:cs typeface="Shadows Into Light Two"/>
                <a:sym typeface="Shadows Into Light Two"/>
              </a:rPr>
              <a:t>“Good Job”</a:t>
            </a:r>
            <a:endParaRPr sz="1800">
              <a:solidFill>
                <a:srgbClr val="E69138"/>
              </a:solidFill>
              <a:latin typeface="Shadows Into Light Two"/>
              <a:ea typeface="Shadows Into Light Two"/>
              <a:cs typeface="Shadows Into Light Two"/>
              <a:sym typeface="Shadows Into Light Two"/>
            </a:endParaRPr>
          </a:p>
        </p:txBody>
      </p:sp>
      <p:sp>
        <p:nvSpPr>
          <p:cNvPr id="435" name="Google Shape;435;p37"/>
          <p:cNvSpPr txBox="1"/>
          <p:nvPr/>
        </p:nvSpPr>
        <p:spPr>
          <a:xfrm>
            <a:off x="6809400" y="0"/>
            <a:ext cx="3078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E69138"/>
                </a:solidFill>
                <a:latin typeface="Shadows Into Light"/>
                <a:ea typeface="Shadows Into Light"/>
                <a:cs typeface="Shadows Into Light"/>
                <a:sym typeface="Shadows Into Light"/>
              </a:rPr>
              <a:t>Sunny Smiles</a:t>
            </a:r>
            <a:endParaRPr sz="1800" b="1">
              <a:solidFill>
                <a:srgbClr val="E69138"/>
              </a:solidFill>
              <a:latin typeface="Shadows Into Light"/>
              <a:ea typeface="Shadows Into Light"/>
              <a:cs typeface="Shadows Into Light"/>
              <a:sym typeface="Shadows Into Light"/>
            </a:endParaRPr>
          </a:p>
        </p:txBody>
      </p:sp>
      <p:pic>
        <p:nvPicPr>
          <p:cNvPr id="436" name="Google Shape;436;p37" title="Doc Mitchell Theme (Extended) - Fallout: New Vegas">
            <a:hlinkClick r:id="rId4"/>
          </p:cNvPr>
          <p:cNvPicPr preferRelativeResize="0"/>
          <p:nvPr/>
        </p:nvPicPr>
        <p:blipFill>
          <a:blip r:embed="rId5">
            <a:alphaModFix/>
          </a:blip>
          <a:stretch>
            <a:fillRect/>
          </a:stretch>
        </p:blipFill>
        <p:spPr>
          <a:xfrm>
            <a:off x="0" y="22850"/>
            <a:ext cx="152025" cy="85525"/>
          </a:xfrm>
          <a:prstGeom prst="rect">
            <a:avLst/>
          </a:prstGeom>
          <a:noFill/>
          <a:ln>
            <a:noFill/>
          </a:ln>
        </p:spPr>
      </p:pic>
      <p:sp>
        <p:nvSpPr>
          <p:cNvPr id="437" name="Google Shape;437;p37"/>
          <p:cNvSpPr/>
          <p:nvPr/>
        </p:nvSpPr>
        <p:spPr>
          <a:xfrm>
            <a:off x="-88087" y="22850"/>
            <a:ext cx="328200" cy="855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38" name="Google Shape;438;p37"/>
          <p:cNvPicPr preferRelativeResize="0"/>
          <p:nvPr/>
        </p:nvPicPr>
        <p:blipFill>
          <a:blip r:embed="rId6">
            <a:alphaModFix/>
          </a:blip>
          <a:stretch>
            <a:fillRect/>
          </a:stretch>
        </p:blipFill>
        <p:spPr>
          <a:xfrm>
            <a:off x="0" y="0"/>
            <a:ext cx="2083699" cy="1172075"/>
          </a:xfrm>
          <a:prstGeom prst="rect">
            <a:avLst/>
          </a:prstGeom>
          <a:noFill/>
          <a:ln>
            <a:noFill/>
          </a:ln>
        </p:spPr>
      </p:pic>
      <p:sp>
        <p:nvSpPr>
          <p:cNvPr id="439" name="Google Shape;439;p37"/>
          <p:cNvSpPr/>
          <p:nvPr/>
        </p:nvSpPr>
        <p:spPr>
          <a:xfrm>
            <a:off x="1923125" y="876225"/>
            <a:ext cx="79800" cy="85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0" name="Google Shape;440;p37"/>
          <p:cNvSpPr txBox="1"/>
          <p:nvPr/>
        </p:nvSpPr>
        <p:spPr>
          <a:xfrm>
            <a:off x="1869450" y="4586675"/>
            <a:ext cx="21360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u="sng">
                <a:solidFill>
                  <a:srgbClr val="E69138"/>
                </a:solidFill>
                <a:latin typeface="Shadows Into Light Two"/>
                <a:ea typeface="Shadows Into Light Two"/>
                <a:cs typeface="Shadows Into Light Two"/>
                <a:sym typeface="Shadows Into Light Two"/>
                <a:hlinkClick r:id="rId7" action="ppaction://hlinksldjump">
                  <a:extLst>
                    <a:ext uri="{A12FA001-AC4F-418D-AE19-62706E023703}">
                      <ahyp:hlinkClr xmlns:ahyp="http://schemas.microsoft.com/office/drawing/2018/hyperlinkcolor" val="tx"/>
                    </a:ext>
                  </a:extLst>
                </a:hlinkClick>
              </a:rPr>
              <a:t>Continue</a:t>
            </a:r>
            <a:endParaRPr sz="1800" b="1">
              <a:solidFill>
                <a:srgbClr val="E69138"/>
              </a:solidFill>
              <a:latin typeface="Shadows Into Light Two"/>
              <a:ea typeface="Shadows Into Light Two"/>
              <a:cs typeface="Shadows Into Light Two"/>
              <a:sym typeface="Shadows Into Light Two"/>
            </a:endParaRPr>
          </a:p>
        </p:txBody>
      </p:sp>
      <p:sp>
        <p:nvSpPr>
          <p:cNvPr id="441" name="Google Shape;441;p37"/>
          <p:cNvSpPr txBox="1"/>
          <p:nvPr/>
        </p:nvSpPr>
        <p:spPr>
          <a:xfrm>
            <a:off x="1869450" y="4010975"/>
            <a:ext cx="2136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u="sng">
                <a:solidFill>
                  <a:srgbClr val="E69138"/>
                </a:solidFill>
                <a:latin typeface="Shadows Into Light Two"/>
                <a:ea typeface="Shadows Into Light Two"/>
                <a:cs typeface="Shadows Into Light Two"/>
                <a:sym typeface="Shadows Into Light Two"/>
                <a:hlinkClick r:id="" action="ppaction://hlinkshowjump?jump=nextslide">
                  <a:extLst>
                    <a:ext uri="{A12FA001-AC4F-418D-AE19-62706E023703}">
                      <ahyp:hlinkClr xmlns:ahyp="http://schemas.microsoft.com/office/drawing/2018/hyperlinkcolor" val="tx"/>
                    </a:ext>
                  </a:extLst>
                </a:hlinkClick>
              </a:rPr>
              <a:t>Enter Saloon</a:t>
            </a:r>
            <a:endParaRPr sz="1800" b="1" u="sng">
              <a:solidFill>
                <a:srgbClr val="E69138"/>
              </a:solidFill>
              <a:latin typeface="Shadows Into Light Two"/>
              <a:ea typeface="Shadows Into Light Two"/>
              <a:cs typeface="Shadows Into Light Two"/>
              <a:sym typeface="Shadows Into Light Two"/>
            </a:endParaRPr>
          </a:p>
          <a:p>
            <a:pPr marL="0" lvl="0" indent="0" algn="ctr" rtl="0">
              <a:spcBef>
                <a:spcPts val="0"/>
              </a:spcBef>
              <a:spcAft>
                <a:spcPts val="0"/>
              </a:spcAft>
              <a:buNone/>
            </a:pPr>
            <a:r>
              <a:rPr lang="en" sz="1800" b="1">
                <a:solidFill>
                  <a:srgbClr val="E69138"/>
                </a:solidFill>
                <a:uFill>
                  <a:noFill/>
                </a:uFill>
                <a:latin typeface="Shadows Into Light Two"/>
                <a:ea typeface="Shadows Into Light Two"/>
                <a:cs typeface="Shadows Into Light Two"/>
                <a:sym typeface="Shadows Into Light Two"/>
                <a:hlinkClick r:id="" action="ppaction://hlinkshowjump?jump=nextslide">
                  <a:extLst>
                    <a:ext uri="{A12FA001-AC4F-418D-AE19-62706E023703}">
                      <ahyp:hlinkClr xmlns:ahyp="http://schemas.microsoft.com/office/drawing/2018/hyperlinkcolor" val="tx"/>
                    </a:ext>
                  </a:extLst>
                </a:hlinkClick>
              </a:rPr>
              <a:t>Or</a:t>
            </a:r>
            <a:endParaRPr sz="1800" b="1">
              <a:solidFill>
                <a:srgbClr val="E69138"/>
              </a:solidFill>
              <a:latin typeface="Shadows Into Light Two"/>
              <a:ea typeface="Shadows Into Light Two"/>
              <a:cs typeface="Shadows Into Light Two"/>
              <a:sym typeface="Shadows Into Light Tw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6"/>
                                        </p:tgtEl>
                                        <p:attrNameLst>
                                          <p:attrName>style.visibility</p:attrName>
                                        </p:attrNameLst>
                                      </p:cBhvr>
                                      <p:to>
                                        <p:strVal val="visible"/>
                                      </p:to>
                                    </p:set>
                                    <p:animEffect transition="in" filter="fade">
                                      <p:cBhvr>
                                        <p:cTn id="7" dur="1000"/>
                                        <p:tgtEl>
                                          <p:spTgt spid="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445"/>
        <p:cNvGrpSpPr/>
        <p:nvPr/>
      </p:nvGrpSpPr>
      <p:grpSpPr>
        <a:xfrm>
          <a:off x="0" y="0"/>
          <a:ext cx="0" cy="0"/>
          <a:chOff x="0" y="0"/>
          <a:chExt cx="0" cy="0"/>
        </a:xfrm>
      </p:grpSpPr>
      <p:sp>
        <p:nvSpPr>
          <p:cNvPr id="446" name="Google Shape;446;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447" name="Google Shape;447;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48" name="Google Shape;448;p38"/>
          <p:cNvPicPr preferRelativeResize="0"/>
          <p:nvPr/>
        </p:nvPicPr>
        <p:blipFill>
          <a:blip r:embed="rId3">
            <a:alphaModFix/>
          </a:blip>
          <a:stretch>
            <a:fillRect/>
          </a:stretch>
        </p:blipFill>
        <p:spPr>
          <a:xfrm>
            <a:off x="0" y="0"/>
            <a:ext cx="9144000" cy="5143499"/>
          </a:xfrm>
          <a:prstGeom prst="rect">
            <a:avLst/>
          </a:prstGeom>
          <a:noFill/>
          <a:ln>
            <a:noFill/>
          </a:ln>
        </p:spPr>
      </p:pic>
      <p:sp>
        <p:nvSpPr>
          <p:cNvPr id="449" name="Google Shape;449;p38"/>
          <p:cNvSpPr txBox="1"/>
          <p:nvPr/>
        </p:nvSpPr>
        <p:spPr>
          <a:xfrm>
            <a:off x="6809400" y="0"/>
            <a:ext cx="3078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E69138"/>
                </a:solidFill>
                <a:latin typeface="Shadows Into Light"/>
                <a:ea typeface="Shadows Into Light"/>
                <a:cs typeface="Shadows Into Light"/>
                <a:sym typeface="Shadows Into Light"/>
              </a:rPr>
              <a:t>Easy Pete</a:t>
            </a:r>
            <a:endParaRPr sz="1800" b="1">
              <a:solidFill>
                <a:srgbClr val="E69138"/>
              </a:solidFill>
              <a:latin typeface="Shadows Into Light"/>
              <a:ea typeface="Shadows Into Light"/>
              <a:cs typeface="Shadows Into Light"/>
              <a:sym typeface="Shadows Into Light"/>
            </a:endParaRPr>
          </a:p>
        </p:txBody>
      </p:sp>
      <p:sp>
        <p:nvSpPr>
          <p:cNvPr id="450" name="Google Shape;450;p38"/>
          <p:cNvSpPr txBox="1"/>
          <p:nvPr/>
        </p:nvSpPr>
        <p:spPr>
          <a:xfrm>
            <a:off x="1940100" y="2476525"/>
            <a:ext cx="60921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69138"/>
                </a:solidFill>
                <a:uFill>
                  <a:noFill/>
                </a:uFill>
                <a:latin typeface="Shadows Into Light"/>
                <a:ea typeface="Shadows Into Light"/>
                <a:cs typeface="Shadows Into Light"/>
                <a:sym typeface="Shadows Into Light"/>
                <a:hlinkClick r:id="" action="ppaction://hlinkshowjump?jump=nextslide">
                  <a:extLst>
                    <a:ext uri="{A12FA001-AC4F-418D-AE19-62706E023703}">
                      <ahyp:hlinkClr xmlns:ahyp="http://schemas.microsoft.com/office/drawing/2018/hyperlinkcolor" val="tx"/>
                    </a:ext>
                  </a:extLst>
                </a:hlinkClick>
              </a:rPr>
              <a:t>Shoot him (not recommended) </a:t>
            </a:r>
            <a:endParaRPr sz="2400">
              <a:solidFill>
                <a:srgbClr val="E69138"/>
              </a:solidFill>
              <a:latin typeface="Shadows Into Light"/>
              <a:ea typeface="Shadows Into Light"/>
              <a:cs typeface="Shadows Into Light"/>
              <a:sym typeface="Shadows Into Light"/>
            </a:endParaRPr>
          </a:p>
        </p:txBody>
      </p:sp>
      <p:sp>
        <p:nvSpPr>
          <p:cNvPr id="451" name="Google Shape;451;p38"/>
          <p:cNvSpPr txBox="1"/>
          <p:nvPr/>
        </p:nvSpPr>
        <p:spPr>
          <a:xfrm>
            <a:off x="1940100" y="3030625"/>
            <a:ext cx="60921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dirty="0">
                <a:solidFill>
                  <a:srgbClr val="E69138"/>
                </a:solidFill>
                <a:latin typeface="Shadows Into Light"/>
                <a:ea typeface="Shadows Into Light"/>
                <a:cs typeface="Shadows Into Light"/>
                <a:sym typeface="Shadows Into Light"/>
              </a:rPr>
              <a:t>OK BOOMER!</a:t>
            </a:r>
            <a:endParaRPr sz="2400" dirty="0">
              <a:solidFill>
                <a:srgbClr val="E69138"/>
              </a:solidFill>
              <a:latin typeface="Shadows Into Light"/>
              <a:ea typeface="Shadows Into Light"/>
              <a:cs typeface="Shadows Into Light"/>
              <a:sym typeface="Shadows Into Light"/>
            </a:endParaRPr>
          </a:p>
        </p:txBody>
      </p:sp>
      <p:sp>
        <p:nvSpPr>
          <p:cNvPr id="452" name="Google Shape;452;p38"/>
          <p:cNvSpPr txBox="1"/>
          <p:nvPr/>
        </p:nvSpPr>
        <p:spPr>
          <a:xfrm>
            <a:off x="1723950" y="4489425"/>
            <a:ext cx="6524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E69138"/>
                </a:solidFill>
                <a:latin typeface="Shadows Into Light"/>
                <a:ea typeface="Shadows Into Light"/>
                <a:cs typeface="Shadows Into Light"/>
                <a:sym typeface="Shadows Into Light"/>
              </a:rPr>
              <a:t>“Hello there i'm easy pete how are you doing?”</a:t>
            </a:r>
            <a:endParaRPr sz="1800" b="1">
              <a:solidFill>
                <a:srgbClr val="E69138"/>
              </a:solidFill>
              <a:latin typeface="Shadows Into Light"/>
              <a:ea typeface="Shadows Into Light"/>
              <a:cs typeface="Shadows Into Light"/>
              <a:sym typeface="Shadows Into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456"/>
        <p:cNvGrpSpPr/>
        <p:nvPr/>
      </p:nvGrpSpPr>
      <p:grpSpPr>
        <a:xfrm>
          <a:off x="0" y="0"/>
          <a:ext cx="0" cy="0"/>
          <a:chOff x="0" y="0"/>
          <a:chExt cx="0" cy="0"/>
        </a:xfrm>
      </p:grpSpPr>
      <p:sp>
        <p:nvSpPr>
          <p:cNvPr id="457" name="Google Shape;457;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458" name="Google Shape;458;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59" name="Google Shape;459;p39"/>
          <p:cNvPicPr preferRelativeResize="0"/>
          <p:nvPr/>
        </p:nvPicPr>
        <p:blipFill>
          <a:blip r:embed="rId3">
            <a:alphaModFix/>
          </a:blip>
          <a:stretch>
            <a:fillRect/>
          </a:stretch>
        </p:blipFill>
        <p:spPr>
          <a:xfrm>
            <a:off x="0" y="0"/>
            <a:ext cx="9144000" cy="5143500"/>
          </a:xfrm>
          <a:prstGeom prst="rect">
            <a:avLst/>
          </a:prstGeom>
          <a:noFill/>
          <a:ln>
            <a:noFill/>
          </a:ln>
        </p:spPr>
      </p:pic>
      <p:sp>
        <p:nvSpPr>
          <p:cNvPr id="460" name="Google Shape;460;p39"/>
          <p:cNvSpPr txBox="1"/>
          <p:nvPr/>
        </p:nvSpPr>
        <p:spPr>
          <a:xfrm>
            <a:off x="1940100" y="2476525"/>
            <a:ext cx="60921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69138"/>
                </a:solidFill>
                <a:latin typeface="Shadows Into Light"/>
                <a:ea typeface="Shadows Into Light"/>
                <a:cs typeface="Shadows Into Light"/>
                <a:sym typeface="Shadows Into Light"/>
              </a:rPr>
              <a:t>Die.</a:t>
            </a:r>
            <a:endParaRPr sz="2400">
              <a:solidFill>
                <a:srgbClr val="E69138"/>
              </a:solidFill>
              <a:latin typeface="Shadows Into Light"/>
              <a:ea typeface="Shadows Into Light"/>
              <a:cs typeface="Shadows Into Light"/>
              <a:sym typeface="Shadows Into Light"/>
            </a:endParaRPr>
          </a:p>
        </p:txBody>
      </p:sp>
      <p:sp>
        <p:nvSpPr>
          <p:cNvPr id="461" name="Google Shape;461;p39"/>
          <p:cNvSpPr txBox="1"/>
          <p:nvPr/>
        </p:nvSpPr>
        <p:spPr>
          <a:xfrm>
            <a:off x="1940100" y="3030625"/>
            <a:ext cx="60921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69138"/>
                </a:solidFill>
                <a:latin typeface="Shadows Into Light"/>
                <a:ea typeface="Shadows Into Light"/>
                <a:cs typeface="Shadows Into Light"/>
                <a:sym typeface="Shadows Into Light"/>
              </a:rPr>
              <a:t>Die.</a:t>
            </a:r>
            <a:endParaRPr sz="2400">
              <a:solidFill>
                <a:srgbClr val="E69138"/>
              </a:solidFill>
              <a:latin typeface="Shadows Into Light"/>
              <a:ea typeface="Shadows Into Light"/>
              <a:cs typeface="Shadows Into Light"/>
              <a:sym typeface="Shadows Into Light"/>
            </a:endParaRPr>
          </a:p>
        </p:txBody>
      </p:sp>
      <p:sp>
        <p:nvSpPr>
          <p:cNvPr id="462" name="Google Shape;462;p39"/>
          <p:cNvSpPr txBox="1"/>
          <p:nvPr/>
        </p:nvSpPr>
        <p:spPr>
          <a:xfrm>
            <a:off x="1723950" y="4703625"/>
            <a:ext cx="6524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E69138"/>
                </a:solidFill>
                <a:latin typeface="Shadows Into Light"/>
                <a:ea typeface="Shadows Into Light"/>
                <a:cs typeface="Shadows Into Light"/>
                <a:sym typeface="Shadows Into Light"/>
              </a:rPr>
              <a:t>You have angered him.</a:t>
            </a:r>
            <a:endParaRPr sz="1800" b="1">
              <a:solidFill>
                <a:srgbClr val="E69138"/>
              </a:solidFill>
              <a:latin typeface="Shadows Into Light"/>
              <a:ea typeface="Shadows Into Light"/>
              <a:cs typeface="Shadows Into Light"/>
              <a:sym typeface="Shadows Into Light"/>
            </a:endParaRPr>
          </a:p>
        </p:txBody>
      </p:sp>
      <p:sp>
        <p:nvSpPr>
          <p:cNvPr id="463" name="Google Shape;463;p39"/>
          <p:cNvSpPr txBox="1"/>
          <p:nvPr/>
        </p:nvSpPr>
        <p:spPr>
          <a:xfrm>
            <a:off x="1940100" y="3584725"/>
            <a:ext cx="60921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69138"/>
                </a:solidFill>
                <a:latin typeface="Shadows Into Light"/>
                <a:ea typeface="Shadows Into Light"/>
                <a:cs typeface="Shadows Into Light"/>
                <a:sym typeface="Shadows Into Light"/>
              </a:rPr>
              <a:t>Die.</a:t>
            </a:r>
            <a:endParaRPr sz="2400">
              <a:solidFill>
                <a:srgbClr val="E69138"/>
              </a:solidFill>
              <a:latin typeface="Shadows Into Light"/>
              <a:ea typeface="Shadows Into Light"/>
              <a:cs typeface="Shadows Into Light"/>
              <a:sym typeface="Shadows Into Light"/>
            </a:endParaRPr>
          </a:p>
        </p:txBody>
      </p:sp>
      <p:sp>
        <p:nvSpPr>
          <p:cNvPr id="464" name="Google Shape;464;p39"/>
          <p:cNvSpPr txBox="1"/>
          <p:nvPr/>
        </p:nvSpPr>
        <p:spPr>
          <a:xfrm>
            <a:off x="1940100" y="1922425"/>
            <a:ext cx="60921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69138"/>
                </a:solidFill>
                <a:latin typeface="Shadows Into Light"/>
                <a:ea typeface="Shadows Into Light"/>
                <a:cs typeface="Shadows Into Light"/>
                <a:sym typeface="Shadows Into Light"/>
              </a:rPr>
              <a:t>Die.</a:t>
            </a:r>
            <a:endParaRPr sz="2400">
              <a:solidFill>
                <a:srgbClr val="E69138"/>
              </a:solidFill>
              <a:latin typeface="Shadows Into Light"/>
              <a:ea typeface="Shadows Into Light"/>
              <a:cs typeface="Shadows Into Light"/>
              <a:sym typeface="Shadows Into Light"/>
            </a:endParaRPr>
          </a:p>
        </p:txBody>
      </p:sp>
      <p:sp>
        <p:nvSpPr>
          <p:cNvPr id="465" name="Google Shape;465;p39"/>
          <p:cNvSpPr txBox="1"/>
          <p:nvPr/>
        </p:nvSpPr>
        <p:spPr>
          <a:xfrm>
            <a:off x="1940100" y="4138825"/>
            <a:ext cx="60921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69138"/>
                </a:solidFill>
                <a:latin typeface="Shadows Into Light"/>
                <a:ea typeface="Shadows Into Light"/>
                <a:cs typeface="Shadows Into Light"/>
                <a:sym typeface="Shadows Into Light"/>
              </a:rPr>
              <a:t>Die.</a:t>
            </a:r>
            <a:endParaRPr sz="2400">
              <a:solidFill>
                <a:srgbClr val="E69138"/>
              </a:solidFill>
              <a:latin typeface="Shadows Into Light"/>
              <a:ea typeface="Shadows Into Light"/>
              <a:cs typeface="Shadows Into Light"/>
              <a:sym typeface="Shadows Into Light"/>
            </a:endParaRPr>
          </a:p>
        </p:txBody>
      </p:sp>
      <p:sp>
        <p:nvSpPr>
          <p:cNvPr id="466" name="Google Shape;466;p39"/>
          <p:cNvSpPr txBox="1"/>
          <p:nvPr/>
        </p:nvSpPr>
        <p:spPr>
          <a:xfrm flipH="1">
            <a:off x="9144000" y="4842225"/>
            <a:ext cx="63300" cy="323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00">
                <a:solidFill>
                  <a:srgbClr val="E69138"/>
                </a:solidFill>
                <a:latin typeface="Shadows Into Light"/>
                <a:ea typeface="Shadows Into Light"/>
                <a:cs typeface="Shadows Into Light"/>
                <a:sym typeface="Shadows Into Light"/>
              </a:rPr>
              <a:t>Live</a:t>
            </a:r>
            <a:endParaRPr sz="100">
              <a:solidFill>
                <a:srgbClr val="E69138"/>
              </a:solidFill>
              <a:latin typeface="Shadows Into Light"/>
              <a:ea typeface="Shadows Into Light"/>
              <a:cs typeface="Shadows Into Light"/>
              <a:sym typeface="Shadows Into Light"/>
            </a:endParaRPr>
          </a:p>
        </p:txBody>
      </p:sp>
      <p:pic>
        <p:nvPicPr>
          <p:cNvPr id="467" name="Google Shape;467;p39" descr="Dark Souls III OST 10 - Vordt of the Boreal Valley&#10;&#10;&#10;Insta: https://instagram.com/_y200?utm_medium=copy_link&#10;Twitter: https://twitter.com/_y200_?s=21&#10;&#10;The Last of Us Remastred Playlist: https://www.youtube.com/playlist?list=PLlHY6e7WCV6N7qU1qV0mc3IaCaHYypoA6&#10;&#10;The Last Of Us Part II Original Soundtrack Playlist: https://www.youtube.com/playlist?list=PLlHY6e7WCV6NcaSUNHM7MT2QdgqnlMofI&#10;&#10;Bloodborne Original Soundtrack Playlist: https://www.youtube.com/watch?v=EbLTDEHZdCg&amp;list=PLlHY6e7WCV6Omh-hcgTpZHxLQ3Y5A1gl_&amp;ab_channel=GamesMusic&#10;&#10;Resident Evil 8 Village Soundtrack Playlist: https://youtube.com/playlist?list=PLlHY6e7WCV6OKTWyFowgwzBrNDd5yaiBm&#10;&#10;The Witcher 3 Wild Hunt Original Soundtrack Playlist: https://www.youtube.com/playlist?list=PLlHY6e7WCV6O07lIUAz9qOtrNWYFXXykr&#10;&#10;Ghost of Tsushima Original Soundtrack Playlist: https://youtube.com/playlist?list=PLlHY6e7WCV6O8ZSpwdaj3TkT3b_n1zDl1&#10;&#10;Little Nightmares 1 Original Soundtrack Playlist: https://youtube.com/playlist?list=PLlHY6e7WCV6Mut1ErudIwmxk3K6_zP8HW&#10;&#10;Little Nightmares 2 Original Soundtrack Playlist: https://youtube.com/playlist?list=PLlHY6e7WCV6P_JZkKjFkWEwRMlYncIE4G&#10;&#10;It Takes Two Original Soundtrack Playlist: https://youtube.com/playlist?list=PLlHY6e7WCV6NaJ5iNMoAWSEasT83GOaDo&#10;&#10;Ratchet &amp; Clank: Rift Apart Original Soundtrack Playlist: https://youtube.com/playlist?list=PLlHY6e7WCV6Mea3A8ljCSvAh6_GxI1_Ir&#10;&#10;Kena: Bridge of Spirits Original Soundtrack Playlist: https://youtube.com/playlist?list=PLlHY6e7WCV6Pdgc_fXuIeG3zf2NmNn-7A&#10;&#10;God of War Original Soundtrack Playlist: https://youtube.com/playlist?list=PLlHY6e7WCV6P4UJV3oJmRwQm4djFD6L0c&#10;&#10;Call of Duty Vanguard Original Soundtrack Playlist: https://youtube.com/playlist?list=PLlHY6e7WCV6MOA27L9LSpmx-yHy2UNkF3&#10;&#10;Demons Souls Remake Original Soundtrack Playlist: https://youtube.com/playlist?list=PLlHY6e7WCV6MlSuT5bpbLnvJOU2JXKWb7&#10;&#10;Halo Infinite Original Soundtrack Playlist: https://youtube.com/playlist?list=PLlHY6e7WCV6NxewDtdx0gfShl8b8-wVtu&#10;&#10;Metroid Dread Original Soundtrack Playlist: https://youtube.com/playlist?list=PLlHY6e7WCV6MPnPTiR8POKFj2SplkHT3B&#10;&#10;#Dark Souls III&#10;#GamesMusic" title="Dark Souls III OST 10 - Vordt of the Boreal Valley">
            <a:hlinkClick r:id="rId4"/>
          </p:cNvPr>
          <p:cNvPicPr preferRelativeResize="0"/>
          <p:nvPr/>
        </p:nvPicPr>
        <p:blipFill>
          <a:blip r:embed="rId5">
            <a:alphaModFix/>
          </a:blip>
          <a:stretch>
            <a:fillRect/>
          </a:stretch>
        </p:blipFill>
        <p:spPr>
          <a:xfrm>
            <a:off x="0" y="0"/>
            <a:ext cx="465475" cy="2618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67"/>
                                        </p:tgtEl>
                                        <p:attrNameLst>
                                          <p:attrName>style.visibility</p:attrName>
                                        </p:attrNameLst>
                                      </p:cBhvr>
                                      <p:to>
                                        <p:strVal val="visible"/>
                                      </p:to>
                                    </p:set>
                                    <p:animEffect transition="in" filter="fade">
                                      <p:cBhvr>
                                        <p:cTn id="7" dur="1000"/>
                                        <p:tgtEl>
                                          <p:spTgt spid="4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471"/>
        <p:cNvGrpSpPr/>
        <p:nvPr/>
      </p:nvGrpSpPr>
      <p:grpSpPr>
        <a:xfrm>
          <a:off x="0" y="0"/>
          <a:ext cx="0" cy="0"/>
          <a:chOff x="0" y="0"/>
          <a:chExt cx="0" cy="0"/>
        </a:xfrm>
      </p:grpSpPr>
      <p:pic>
        <p:nvPicPr>
          <p:cNvPr id="472" name="Google Shape;472;p40"/>
          <p:cNvPicPr preferRelativeResize="0"/>
          <p:nvPr/>
        </p:nvPicPr>
        <p:blipFill>
          <a:blip r:embed="rId3">
            <a:alphaModFix/>
          </a:blip>
          <a:stretch>
            <a:fillRect/>
          </a:stretch>
        </p:blipFill>
        <p:spPr>
          <a:xfrm>
            <a:off x="38675" y="0"/>
            <a:ext cx="9066650" cy="5143500"/>
          </a:xfrm>
          <a:prstGeom prst="rect">
            <a:avLst/>
          </a:prstGeom>
          <a:noFill/>
          <a:ln>
            <a:noFill/>
          </a:ln>
        </p:spPr>
      </p:pic>
      <p:sp>
        <p:nvSpPr>
          <p:cNvPr id="473" name="Google Shape;473;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solidFill>
                  <a:srgbClr val="FF0000"/>
                </a:solidFill>
                <a:latin typeface="Shadows Into Light"/>
                <a:ea typeface="Shadows Into Light"/>
                <a:cs typeface="Shadows Into Light"/>
                <a:sym typeface="Shadows Into Light"/>
              </a:rPr>
              <a:t>You died</a:t>
            </a:r>
            <a:endParaRPr b="1">
              <a:solidFill>
                <a:srgbClr val="FF0000"/>
              </a:solidFill>
              <a:latin typeface="Shadows Into Light"/>
              <a:ea typeface="Shadows Into Light"/>
              <a:cs typeface="Shadows Into Light"/>
              <a:sym typeface="Shadows Into Light"/>
            </a:endParaRPr>
          </a:p>
        </p:txBody>
      </p:sp>
      <p:sp>
        <p:nvSpPr>
          <p:cNvPr id="474" name="Google Shape;474;p40"/>
          <p:cNvSpPr txBox="1">
            <a:spLocks noGrp="1"/>
          </p:cNvSpPr>
          <p:nvPr>
            <p:ph type="body" idx="1"/>
          </p:nvPr>
        </p:nvSpPr>
        <p:spPr>
          <a:xfrm>
            <a:off x="220650" y="1562150"/>
            <a:ext cx="8520600" cy="3416400"/>
          </a:xfrm>
          <a:prstGeom prst="rect">
            <a:avLst/>
          </a:prstGeom>
        </p:spPr>
        <p:txBody>
          <a:bodyPr spcFirstLastPara="1" wrap="square" lIns="91425" tIns="91425" rIns="91425" bIns="91425" anchor="t" anchorCtr="0">
            <a:normAutofit/>
          </a:bodyPr>
          <a:lstStyle/>
          <a:p>
            <a:pPr marL="0" lvl="0" indent="0" algn="ctr" rtl="0">
              <a:lnSpc>
                <a:spcPct val="100000"/>
              </a:lnSpc>
              <a:spcBef>
                <a:spcPts val="0"/>
              </a:spcBef>
              <a:spcAft>
                <a:spcPts val="0"/>
              </a:spcAft>
              <a:buNone/>
            </a:pPr>
            <a:r>
              <a:rPr lang="en" sz="2800">
                <a:solidFill>
                  <a:srgbClr val="E69138"/>
                </a:solidFill>
                <a:latin typeface="Shadows Into Light"/>
                <a:ea typeface="Shadows Into Light"/>
                <a:cs typeface="Shadows Into Light"/>
                <a:sym typeface="Shadows Into Light"/>
              </a:rPr>
              <a:t>Don't anger </a:t>
            </a:r>
            <a:r>
              <a:rPr lang="en" sz="2800" b="1">
                <a:solidFill>
                  <a:srgbClr val="E69138"/>
                </a:solidFill>
                <a:latin typeface="Shadows Into Light"/>
                <a:ea typeface="Shadows Into Light"/>
                <a:cs typeface="Shadows Into Light"/>
                <a:sym typeface="Shadows Into Light"/>
              </a:rPr>
              <a:t>him</a:t>
            </a:r>
            <a:endParaRPr sz="2800" b="1">
              <a:solidFill>
                <a:srgbClr val="E69138"/>
              </a:solidFill>
              <a:latin typeface="Shadows Into Light"/>
              <a:ea typeface="Shadows Into Light"/>
              <a:cs typeface="Shadows Into Light"/>
              <a:sym typeface="Shadows Into Light"/>
            </a:endParaRPr>
          </a:p>
          <a:p>
            <a:pPr marL="0" lvl="0" indent="0" algn="ctr" rtl="0">
              <a:lnSpc>
                <a:spcPct val="100000"/>
              </a:lnSpc>
              <a:spcBef>
                <a:spcPts val="0"/>
              </a:spcBef>
              <a:spcAft>
                <a:spcPts val="0"/>
              </a:spcAft>
              <a:buNone/>
            </a:pPr>
            <a:endParaRPr sz="2800">
              <a:solidFill>
                <a:srgbClr val="E69138"/>
              </a:solidFill>
              <a:latin typeface="Shadows Into Light"/>
              <a:ea typeface="Shadows Into Light"/>
              <a:cs typeface="Shadows Into Light"/>
              <a:sym typeface="Shadows Into Light"/>
            </a:endParaRPr>
          </a:p>
          <a:p>
            <a:pPr marL="0" lvl="0" indent="0" algn="ctr" rtl="0">
              <a:spcBef>
                <a:spcPts val="0"/>
              </a:spcBef>
              <a:spcAft>
                <a:spcPts val="1200"/>
              </a:spcAft>
              <a:buNone/>
            </a:pPr>
            <a:r>
              <a:rPr lang="en" u="sng">
                <a:solidFill>
                  <a:schemeClr val="hlink"/>
                </a:solidFill>
                <a:latin typeface="Shadows Into Light"/>
                <a:ea typeface="Shadows Into Light"/>
                <a:cs typeface="Shadows Into Light"/>
                <a:sym typeface="Shadows Into Light"/>
                <a:hlinkClick r:id="rId4" action="ppaction://hlinksldjump"/>
              </a:rPr>
              <a:t>Continue</a:t>
            </a:r>
            <a:endParaRPr>
              <a:latin typeface="Shadows Into Light"/>
              <a:ea typeface="Shadows Into Light"/>
              <a:cs typeface="Shadows Into Light"/>
              <a:sym typeface="Shadows Into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73"/>
                                        </p:tgtEl>
                                        <p:attrNameLst>
                                          <p:attrName>style.visibility</p:attrName>
                                        </p:attrNameLst>
                                      </p:cBhvr>
                                      <p:to>
                                        <p:strVal val="visible"/>
                                      </p:to>
                                    </p:set>
                                    <p:animEffect transition="in" filter="fade">
                                      <p:cBhvr>
                                        <p:cTn id="7" dur="1000"/>
                                        <p:tgtEl>
                                          <p:spTgt spid="473"/>
                                        </p:tgtEl>
                                      </p:cBhvr>
                                    </p:animEffect>
                                  </p:childTnLst>
                                </p:cTn>
                              </p:par>
                              <p:par>
                                <p:cTn id="8" presetID="10" presetClass="entr" presetSubtype="0" fill="hold" nodeType="withEffect">
                                  <p:stCondLst>
                                    <p:cond delay="0"/>
                                  </p:stCondLst>
                                  <p:childTnLst>
                                    <p:set>
                                      <p:cBhvr>
                                        <p:cTn id="9" dur="1" fill="hold">
                                          <p:stCondLst>
                                            <p:cond delay="0"/>
                                          </p:stCondLst>
                                        </p:cTn>
                                        <p:tgtEl>
                                          <p:spTgt spid="474"/>
                                        </p:tgtEl>
                                        <p:attrNameLst>
                                          <p:attrName>style.visibility</p:attrName>
                                        </p:attrNameLst>
                                      </p:cBhvr>
                                      <p:to>
                                        <p:strVal val="visible"/>
                                      </p:to>
                                    </p:set>
                                    <p:animEffect transition="in" filter="fade">
                                      <p:cBhvr>
                                        <p:cTn id="10" dur="1000"/>
                                        <p:tgtEl>
                                          <p:spTgt spid="474"/>
                                        </p:tgtEl>
                                      </p:cBhvr>
                                    </p:animEffect>
                                  </p:childTnLst>
                                </p:cTn>
                              </p:par>
                              <p:par>
                                <p:cTn id="11" presetID="8" presetClass="emph" presetSubtype="0" fill="hold" nodeType="withEffect">
                                  <p:stCondLst>
                                    <p:cond delay="0"/>
                                  </p:stCondLst>
                                  <p:childTnLst>
                                    <p:animRot by="-21600000">
                                      <p:cBhvr>
                                        <p:cTn id="12" dur="1000" fill="hold"/>
                                        <p:tgtEl>
                                          <p:spTgt spid="47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478"/>
        <p:cNvGrpSpPr/>
        <p:nvPr/>
      </p:nvGrpSpPr>
      <p:grpSpPr>
        <a:xfrm>
          <a:off x="0" y="0"/>
          <a:ext cx="0" cy="0"/>
          <a:chOff x="0" y="0"/>
          <a:chExt cx="0" cy="0"/>
        </a:xfrm>
      </p:grpSpPr>
      <p:sp>
        <p:nvSpPr>
          <p:cNvPr id="479" name="Google Shape;479;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480" name="Google Shape;480;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81" name="Google Shape;481;p41"/>
          <p:cNvPicPr preferRelativeResize="0"/>
          <p:nvPr/>
        </p:nvPicPr>
        <p:blipFill>
          <a:blip r:embed="rId3">
            <a:alphaModFix/>
          </a:blip>
          <a:stretch>
            <a:fillRect/>
          </a:stretch>
        </p:blipFill>
        <p:spPr>
          <a:xfrm>
            <a:off x="0" y="0"/>
            <a:ext cx="9144000" cy="5143500"/>
          </a:xfrm>
          <a:prstGeom prst="rect">
            <a:avLst/>
          </a:prstGeom>
          <a:noFill/>
          <a:ln>
            <a:noFill/>
          </a:ln>
        </p:spPr>
      </p:pic>
      <p:sp>
        <p:nvSpPr>
          <p:cNvPr id="482" name="Google Shape;482;p41"/>
          <p:cNvSpPr txBox="1"/>
          <p:nvPr/>
        </p:nvSpPr>
        <p:spPr>
          <a:xfrm>
            <a:off x="1456875" y="4015975"/>
            <a:ext cx="65244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E69138"/>
                </a:solidFill>
                <a:latin typeface="Shadows Into Light"/>
                <a:ea typeface="Shadows Into Light"/>
                <a:cs typeface="Shadows Into Light"/>
                <a:sym typeface="Shadows Into Light"/>
              </a:rPr>
              <a:t>You enter the saloon and find Joe Cobb from the powder gangers having a fight with Trudy, the manager of the saloon.</a:t>
            </a:r>
            <a:endParaRPr sz="1800" b="1">
              <a:solidFill>
                <a:srgbClr val="E69138"/>
              </a:solidFill>
              <a:latin typeface="Shadows Into Light"/>
              <a:ea typeface="Shadows Into Light"/>
              <a:cs typeface="Shadows Into Light"/>
              <a:sym typeface="Shadows Into Light"/>
            </a:endParaRPr>
          </a:p>
        </p:txBody>
      </p:sp>
      <p:sp>
        <p:nvSpPr>
          <p:cNvPr id="483" name="Google Shape;483;p41"/>
          <p:cNvSpPr txBox="1"/>
          <p:nvPr/>
        </p:nvSpPr>
        <p:spPr>
          <a:xfrm>
            <a:off x="1940100" y="3030625"/>
            <a:ext cx="60921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dirty="0">
                <a:solidFill>
                  <a:srgbClr val="E69138"/>
                </a:solidFill>
                <a:uFill>
                  <a:noFill/>
                </a:uFill>
                <a:latin typeface="Shadows Into Light"/>
                <a:ea typeface="Shadows Into Light"/>
                <a:cs typeface="Shadows Into Light"/>
                <a:sym typeface="Shadows Into Light"/>
                <a:hlinkClick r:id="rId4" action="ppaction://hlinksldjump"/>
              </a:rPr>
              <a:t>Intervene and ask what's going on</a:t>
            </a:r>
            <a:endParaRPr sz="2400" dirty="0">
              <a:solidFill>
                <a:srgbClr val="E69138"/>
              </a:solidFill>
              <a:latin typeface="Shadows Into Light"/>
              <a:ea typeface="Shadows Into Light"/>
              <a:cs typeface="Shadows Into Light"/>
              <a:sym typeface="Shadows Into Light"/>
            </a:endParaRPr>
          </a:p>
        </p:txBody>
      </p:sp>
      <p:sp>
        <p:nvSpPr>
          <p:cNvPr id="484" name="Google Shape;484;p41"/>
          <p:cNvSpPr txBox="1"/>
          <p:nvPr/>
        </p:nvSpPr>
        <p:spPr>
          <a:xfrm>
            <a:off x="1940100" y="2476525"/>
            <a:ext cx="60921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dirty="0">
                <a:solidFill>
                  <a:srgbClr val="E69138"/>
                </a:solidFill>
                <a:uFill>
                  <a:noFill/>
                </a:uFill>
                <a:latin typeface="Shadows Into Light"/>
                <a:ea typeface="Shadows Into Light"/>
                <a:cs typeface="Shadows Into Light"/>
                <a:sym typeface="Shadows Into Light"/>
                <a:hlinkClick r:id="" action="ppaction://hlinkshowjump?jump=nextslide">
                  <a:extLst>
                    <a:ext uri="{A12FA001-AC4F-418D-AE19-62706E023703}">
                      <ahyp:hlinkClr xmlns:ahyp="http://schemas.microsoft.com/office/drawing/2018/hyperlinkcolor" val="tx"/>
                    </a:ext>
                  </a:extLst>
                </a:hlinkClick>
              </a:rPr>
              <a:t>Watch from the side.</a:t>
            </a:r>
            <a:endParaRPr sz="2400" dirty="0">
              <a:solidFill>
                <a:srgbClr val="E69138"/>
              </a:solidFill>
              <a:latin typeface="Shadows Into Light"/>
              <a:ea typeface="Shadows Into Light"/>
              <a:cs typeface="Shadows Into Light"/>
              <a:sym typeface="Shadows Into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488"/>
        <p:cNvGrpSpPr/>
        <p:nvPr/>
      </p:nvGrpSpPr>
      <p:grpSpPr>
        <a:xfrm>
          <a:off x="0" y="0"/>
          <a:ext cx="0" cy="0"/>
          <a:chOff x="0" y="0"/>
          <a:chExt cx="0" cy="0"/>
        </a:xfrm>
      </p:grpSpPr>
      <p:sp>
        <p:nvSpPr>
          <p:cNvPr id="489" name="Google Shape;489;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490" name="Google Shape;490;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91" name="Google Shape;491;p42"/>
          <p:cNvPicPr preferRelativeResize="0"/>
          <p:nvPr/>
        </p:nvPicPr>
        <p:blipFill>
          <a:blip r:embed="rId3">
            <a:alphaModFix/>
          </a:blip>
          <a:stretch>
            <a:fillRect/>
          </a:stretch>
        </p:blipFill>
        <p:spPr>
          <a:xfrm>
            <a:off x="0" y="0"/>
            <a:ext cx="9144000" cy="5143500"/>
          </a:xfrm>
          <a:prstGeom prst="rect">
            <a:avLst/>
          </a:prstGeom>
          <a:noFill/>
          <a:ln>
            <a:noFill/>
          </a:ln>
        </p:spPr>
      </p:pic>
      <p:sp>
        <p:nvSpPr>
          <p:cNvPr id="492" name="Google Shape;492;p42"/>
          <p:cNvSpPr txBox="1"/>
          <p:nvPr/>
        </p:nvSpPr>
        <p:spPr>
          <a:xfrm>
            <a:off x="1456875" y="4015975"/>
            <a:ext cx="65244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E69138"/>
                </a:solidFill>
                <a:latin typeface="Shadows Into Light"/>
                <a:ea typeface="Shadows Into Light"/>
                <a:cs typeface="Shadows Into Light"/>
                <a:sym typeface="Shadows Into Light"/>
              </a:rPr>
              <a:t>You watch from the side and overhear how the powder gangers are trying to take over Goodsprings but Trudy doesn't want them to.</a:t>
            </a:r>
            <a:endParaRPr sz="1800" b="1">
              <a:solidFill>
                <a:srgbClr val="E69138"/>
              </a:solidFill>
              <a:latin typeface="Shadows Into Light"/>
              <a:ea typeface="Shadows Into Light"/>
              <a:cs typeface="Shadows Into Light"/>
              <a:sym typeface="Shadows Into Light"/>
            </a:endParaRPr>
          </a:p>
        </p:txBody>
      </p:sp>
      <p:sp>
        <p:nvSpPr>
          <p:cNvPr id="493" name="Google Shape;493;p42"/>
          <p:cNvSpPr txBox="1"/>
          <p:nvPr/>
        </p:nvSpPr>
        <p:spPr>
          <a:xfrm>
            <a:off x="3384350" y="3043300"/>
            <a:ext cx="14679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69138"/>
                </a:solidFill>
                <a:uFill>
                  <a:noFill/>
                </a:uFill>
                <a:latin typeface="Shadows Into Light"/>
                <a:ea typeface="Shadows Into Light"/>
                <a:cs typeface="Shadows Into Light"/>
                <a:sym typeface="Shadows Into Light"/>
                <a:hlinkClick r:id="" action="ppaction://hlinkshowjump?jump=nextslide">
                  <a:extLst>
                    <a:ext uri="{A12FA001-AC4F-418D-AE19-62706E023703}">
                      <ahyp:hlinkClr xmlns:ahyp="http://schemas.microsoft.com/office/drawing/2018/hyperlinkcolor" val="tx"/>
                    </a:ext>
                  </a:extLst>
                </a:hlinkClick>
              </a:rPr>
              <a:t>Intervene </a:t>
            </a:r>
            <a:endParaRPr sz="2400">
              <a:solidFill>
                <a:srgbClr val="E69138"/>
              </a:solidFill>
              <a:latin typeface="Shadows Into Light"/>
              <a:ea typeface="Shadows Into Light"/>
              <a:cs typeface="Shadows Into Light"/>
              <a:sym typeface="Shadows Into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156"/>
        <p:cNvGrpSpPr/>
        <p:nvPr/>
      </p:nvGrpSpPr>
      <p:grpSpPr>
        <a:xfrm>
          <a:off x="0" y="0"/>
          <a:ext cx="0" cy="0"/>
          <a:chOff x="0" y="0"/>
          <a:chExt cx="0" cy="0"/>
        </a:xfrm>
      </p:grpSpPr>
      <p:pic>
        <p:nvPicPr>
          <p:cNvPr id="157" name="Google Shape;157;p18" title="01. Main Title.mp3">
            <a:hlinkClick r:id="rId3"/>
          </p:cNvPr>
          <p:cNvPicPr preferRelativeResize="0"/>
          <p:nvPr/>
        </p:nvPicPr>
        <p:blipFill>
          <a:blip r:embed="rId4">
            <a:alphaModFix/>
          </a:blip>
          <a:stretch>
            <a:fillRect/>
          </a:stretch>
        </p:blipFill>
        <p:spPr>
          <a:xfrm>
            <a:off x="0" y="0"/>
            <a:ext cx="195225" cy="195225"/>
          </a:xfrm>
          <a:prstGeom prst="rect">
            <a:avLst/>
          </a:prstGeom>
          <a:noFill/>
          <a:ln>
            <a:noFill/>
          </a:ln>
        </p:spPr>
      </p:pic>
      <p:sp>
        <p:nvSpPr>
          <p:cNvPr id="158" name="Google Shape;158;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59" name="Google Shape;159;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60" name="Google Shape;160;p18"/>
          <p:cNvPicPr preferRelativeResize="0"/>
          <p:nvPr/>
        </p:nvPicPr>
        <p:blipFill>
          <a:blip r:embed="rId5">
            <a:alphaModFix/>
          </a:blip>
          <a:stretch>
            <a:fillRect/>
          </a:stretch>
        </p:blipFill>
        <p:spPr>
          <a:xfrm>
            <a:off x="0" y="0"/>
            <a:ext cx="9144000" cy="5143500"/>
          </a:xfrm>
          <a:prstGeom prst="rect">
            <a:avLst/>
          </a:prstGeom>
          <a:noFill/>
          <a:ln>
            <a:noFill/>
          </a:ln>
        </p:spPr>
      </p:pic>
      <p:sp>
        <p:nvSpPr>
          <p:cNvPr id="161" name="Google Shape;161;p18"/>
          <p:cNvSpPr txBox="1">
            <a:spLocks noGrp="1"/>
          </p:cNvSpPr>
          <p:nvPr>
            <p:ph type="title"/>
          </p:nvPr>
        </p:nvSpPr>
        <p:spPr>
          <a:xfrm>
            <a:off x="311700" y="445025"/>
            <a:ext cx="8520600" cy="5727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solidFill>
                  <a:srgbClr val="E69138"/>
                </a:solidFill>
                <a:uFill>
                  <a:noFill/>
                </a:uFill>
                <a:latin typeface="Shadows Into Light"/>
                <a:ea typeface="Shadows Into Light"/>
                <a:cs typeface="Shadows Into Light"/>
                <a:sym typeface="Shadows Into Light"/>
                <a:hlinkClick r:id="rId6" action="ppaction://hlinksldjump">
                  <a:extLst>
                    <a:ext uri="{A12FA001-AC4F-418D-AE19-62706E023703}">
                      <ahyp:hlinkClr xmlns:ahyp="http://schemas.microsoft.com/office/drawing/2018/hyperlinkcolor" val="tx"/>
                    </a:ext>
                  </a:extLst>
                </a:hlinkClick>
              </a:rPr>
              <a:t>Load game (click this to go back).</a:t>
            </a:r>
            <a:endParaRPr>
              <a:solidFill>
                <a:srgbClr val="E69138"/>
              </a:solidFill>
              <a:latin typeface="Shadows Into Light"/>
              <a:ea typeface="Shadows Into Light"/>
              <a:cs typeface="Shadows Into Light"/>
              <a:sym typeface="Shadows Into Light"/>
            </a:endParaRPr>
          </a:p>
        </p:txBody>
      </p:sp>
      <p:sp>
        <p:nvSpPr>
          <p:cNvPr id="162" name="Google Shape;162;p18"/>
          <p:cNvSpPr txBox="1"/>
          <p:nvPr/>
        </p:nvSpPr>
        <p:spPr>
          <a:xfrm>
            <a:off x="2305700" y="1017725"/>
            <a:ext cx="4674900" cy="21240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u="sng">
                <a:solidFill>
                  <a:schemeClr val="lt1"/>
                </a:solidFill>
                <a:latin typeface="Shadows Into Light"/>
                <a:ea typeface="Shadows Into Light"/>
                <a:cs typeface="Shadows Into Light"/>
                <a:sym typeface="Shadows Into Light"/>
                <a:hlinkClick r:id="rId7" action="ppaction://hlinksldjump">
                  <a:extLst>
                    <a:ext uri="{A12FA001-AC4F-418D-AE19-62706E023703}">
                      <ahyp:hlinkClr xmlns:ahyp="http://schemas.microsoft.com/office/drawing/2018/hyperlinkcolor" val="tx"/>
                    </a:ext>
                  </a:extLst>
                </a:hlinkClick>
              </a:rPr>
              <a:t>Beginning</a:t>
            </a:r>
            <a:endParaRPr sz="1800" b="1">
              <a:solidFill>
                <a:schemeClr val="lt1"/>
              </a:solidFill>
              <a:latin typeface="Shadows Into Light"/>
              <a:ea typeface="Shadows Into Light"/>
              <a:cs typeface="Shadows Into Light"/>
              <a:sym typeface="Shadows Into Light"/>
            </a:endParaRPr>
          </a:p>
          <a:p>
            <a:pPr marL="0" lvl="0" indent="0" algn="ctr" rtl="0">
              <a:spcBef>
                <a:spcPts val="0"/>
              </a:spcBef>
              <a:spcAft>
                <a:spcPts val="0"/>
              </a:spcAft>
              <a:buNone/>
            </a:pPr>
            <a:r>
              <a:rPr lang="en" sz="1800" b="1" u="sng">
                <a:solidFill>
                  <a:schemeClr val="lt1"/>
                </a:solidFill>
                <a:latin typeface="Shadows Into Light"/>
                <a:ea typeface="Shadows Into Light"/>
                <a:cs typeface="Shadows Into Light"/>
                <a:sym typeface="Shadows Into Light"/>
                <a:hlinkClick r:id="rId8" action="ppaction://hlinksldjump">
                  <a:extLst>
                    <a:ext uri="{A12FA001-AC4F-418D-AE19-62706E023703}">
                      <ahyp:hlinkClr xmlns:ahyp="http://schemas.microsoft.com/office/drawing/2018/hyperlinkcolor" val="tx"/>
                    </a:ext>
                  </a:extLst>
                </a:hlinkClick>
              </a:rPr>
              <a:t>Quest 1</a:t>
            </a:r>
            <a:endParaRPr sz="1800" b="1">
              <a:solidFill>
                <a:schemeClr val="lt1"/>
              </a:solidFill>
              <a:latin typeface="Shadows Into Light"/>
              <a:ea typeface="Shadows Into Light"/>
              <a:cs typeface="Shadows Into Light"/>
              <a:sym typeface="Shadows Into Light"/>
            </a:endParaRPr>
          </a:p>
          <a:p>
            <a:pPr marL="0" lvl="0" indent="0" algn="ctr" rtl="0">
              <a:spcBef>
                <a:spcPts val="0"/>
              </a:spcBef>
              <a:spcAft>
                <a:spcPts val="0"/>
              </a:spcAft>
              <a:buNone/>
            </a:pPr>
            <a:r>
              <a:rPr lang="en" sz="1800" b="1" u="sng">
                <a:solidFill>
                  <a:schemeClr val="lt1"/>
                </a:solidFill>
                <a:latin typeface="Shadows Into Light"/>
                <a:ea typeface="Shadows Into Light"/>
                <a:cs typeface="Shadows Into Light"/>
                <a:sym typeface="Shadows Into Light"/>
                <a:hlinkClick r:id="rId9" action="ppaction://hlinksldjump">
                  <a:extLst>
                    <a:ext uri="{A12FA001-AC4F-418D-AE19-62706E023703}">
                      <ahyp:hlinkClr xmlns:ahyp="http://schemas.microsoft.com/office/drawing/2018/hyperlinkcolor" val="tx"/>
                    </a:ext>
                  </a:extLst>
                </a:hlinkClick>
              </a:rPr>
              <a:t>Quest 2</a:t>
            </a:r>
            <a:endParaRPr sz="1800" b="1">
              <a:solidFill>
                <a:schemeClr val="lt1"/>
              </a:solidFill>
              <a:latin typeface="Shadows Into Light"/>
              <a:ea typeface="Shadows Into Light"/>
              <a:cs typeface="Shadows Into Light"/>
              <a:sym typeface="Shadows Into Light"/>
            </a:endParaRPr>
          </a:p>
          <a:p>
            <a:pPr marL="0" lvl="0" indent="0" algn="ctr" rtl="0">
              <a:spcBef>
                <a:spcPts val="0"/>
              </a:spcBef>
              <a:spcAft>
                <a:spcPts val="0"/>
              </a:spcAft>
              <a:buNone/>
            </a:pPr>
            <a:r>
              <a:rPr lang="en" sz="1800" b="1" u="sng">
                <a:solidFill>
                  <a:srgbClr val="FFFFFF"/>
                </a:solidFill>
                <a:latin typeface="Shadows Into Light"/>
                <a:ea typeface="Shadows Into Light"/>
                <a:cs typeface="Shadows Into Light"/>
                <a:sym typeface="Shadows Into Light"/>
                <a:hlinkClick r:id="rId10" action="ppaction://hlinksldjump">
                  <a:extLst>
                    <a:ext uri="{A12FA001-AC4F-418D-AE19-62706E023703}">
                      <ahyp:hlinkClr xmlns:ahyp="http://schemas.microsoft.com/office/drawing/2018/hyperlinkcolor" val="tx"/>
                    </a:ext>
                  </a:extLst>
                </a:hlinkClick>
              </a:rPr>
              <a:t>Goodsprings map</a:t>
            </a:r>
            <a:endParaRPr sz="1800" b="1" u="sng">
              <a:solidFill>
                <a:srgbClr val="FFFFFF"/>
              </a:solidFill>
              <a:latin typeface="Shadows Into Light"/>
              <a:ea typeface="Shadows Into Light"/>
              <a:cs typeface="Shadows Into Light"/>
              <a:sym typeface="Shadows Into Light"/>
            </a:endParaRPr>
          </a:p>
          <a:p>
            <a:pPr marL="0" lvl="0" indent="0" algn="ctr" rtl="0">
              <a:spcBef>
                <a:spcPts val="0"/>
              </a:spcBef>
              <a:spcAft>
                <a:spcPts val="0"/>
              </a:spcAft>
              <a:buNone/>
            </a:pPr>
            <a:r>
              <a:rPr lang="en" sz="1800" b="1" u="sng">
                <a:solidFill>
                  <a:srgbClr val="FFFFFF"/>
                </a:solidFill>
                <a:latin typeface="Shadows Into Light"/>
                <a:ea typeface="Shadows Into Light"/>
                <a:cs typeface="Shadows Into Light"/>
                <a:sym typeface="Shadows Into Light"/>
                <a:hlinkClick r:id="rId11" action="ppaction://hlinksldjump">
                  <a:extLst>
                    <a:ext uri="{A12FA001-AC4F-418D-AE19-62706E023703}">
                      <ahyp:hlinkClr xmlns:ahyp="http://schemas.microsoft.com/office/drawing/2018/hyperlinkcolor" val="tx"/>
                    </a:ext>
                  </a:extLst>
                </a:hlinkClick>
              </a:rPr>
              <a:t>Saloon</a:t>
            </a:r>
            <a:endParaRPr sz="1800" b="1" u="sng">
              <a:solidFill>
                <a:srgbClr val="FFFFFF"/>
              </a:solidFill>
              <a:latin typeface="Shadows Into Light"/>
              <a:ea typeface="Shadows Into Light"/>
              <a:cs typeface="Shadows Into Light"/>
              <a:sym typeface="Shadows Into Light"/>
            </a:endParaRPr>
          </a:p>
          <a:p>
            <a:pPr marL="0" lvl="0" indent="0" algn="ctr" rtl="0">
              <a:spcBef>
                <a:spcPts val="0"/>
              </a:spcBef>
              <a:spcAft>
                <a:spcPts val="0"/>
              </a:spcAft>
              <a:buNone/>
            </a:pPr>
            <a:r>
              <a:rPr lang="en" sz="1800" b="1" u="sng">
                <a:solidFill>
                  <a:srgbClr val="FFFFFF"/>
                </a:solidFill>
                <a:latin typeface="Shadows Into Light"/>
                <a:ea typeface="Shadows Into Light"/>
                <a:cs typeface="Shadows Into Light"/>
                <a:sym typeface="Shadows Into Light"/>
                <a:hlinkClick r:id="rId12" action="ppaction://hlinksldjump">
                  <a:extLst>
                    <a:ext uri="{A12FA001-AC4F-418D-AE19-62706E023703}">
                      <ahyp:hlinkClr xmlns:ahyp="http://schemas.microsoft.com/office/drawing/2018/hyperlinkcolor" val="tx"/>
                    </a:ext>
                  </a:extLst>
                </a:hlinkClick>
              </a:rPr>
              <a:t>Choice between quarry junction and primm</a:t>
            </a:r>
            <a:endParaRPr sz="1800" b="1" u="sng">
              <a:solidFill>
                <a:srgbClr val="FFFFFF"/>
              </a:solidFill>
              <a:latin typeface="Shadows Into Light"/>
              <a:ea typeface="Shadows Into Light"/>
              <a:cs typeface="Shadows Into Light"/>
              <a:sym typeface="Shadows Into Light"/>
            </a:endParaRPr>
          </a:p>
          <a:p>
            <a:pPr marL="0" lvl="0" indent="0" algn="ctr" rtl="0">
              <a:spcBef>
                <a:spcPts val="0"/>
              </a:spcBef>
              <a:spcAft>
                <a:spcPts val="0"/>
              </a:spcAft>
              <a:buNone/>
            </a:pPr>
            <a:endParaRPr sz="1800" b="1" u="sng">
              <a:solidFill>
                <a:srgbClr val="FFFFFF"/>
              </a:solidFill>
              <a:latin typeface="Shadows Into Light"/>
              <a:ea typeface="Shadows Into Light"/>
              <a:cs typeface="Shadows Into Light"/>
              <a:sym typeface="Shadows Into Light"/>
            </a:endParaRPr>
          </a:p>
        </p:txBody>
      </p:sp>
      <p:sp>
        <p:nvSpPr>
          <p:cNvPr id="163" name="Google Shape;163;p18"/>
          <p:cNvSpPr/>
          <p:nvPr/>
        </p:nvSpPr>
        <p:spPr>
          <a:xfrm>
            <a:off x="-144375" y="-5287"/>
            <a:ext cx="339600" cy="205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497"/>
        <p:cNvGrpSpPr/>
        <p:nvPr/>
      </p:nvGrpSpPr>
      <p:grpSpPr>
        <a:xfrm>
          <a:off x="0" y="0"/>
          <a:ext cx="0" cy="0"/>
          <a:chOff x="0" y="0"/>
          <a:chExt cx="0" cy="0"/>
        </a:xfrm>
      </p:grpSpPr>
      <p:sp>
        <p:nvSpPr>
          <p:cNvPr id="498" name="Google Shape;498;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499" name="Google Shape;499;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500" name="Google Shape;500;p43"/>
          <p:cNvPicPr preferRelativeResize="0"/>
          <p:nvPr/>
        </p:nvPicPr>
        <p:blipFill>
          <a:blip r:embed="rId3">
            <a:alphaModFix/>
          </a:blip>
          <a:stretch>
            <a:fillRect/>
          </a:stretch>
        </p:blipFill>
        <p:spPr>
          <a:xfrm>
            <a:off x="0" y="0"/>
            <a:ext cx="9144000" cy="5143500"/>
          </a:xfrm>
          <a:prstGeom prst="rect">
            <a:avLst/>
          </a:prstGeom>
          <a:noFill/>
          <a:ln>
            <a:noFill/>
          </a:ln>
        </p:spPr>
      </p:pic>
      <p:sp>
        <p:nvSpPr>
          <p:cNvPr id="501" name="Google Shape;501;p43"/>
          <p:cNvSpPr txBox="1"/>
          <p:nvPr/>
        </p:nvSpPr>
        <p:spPr>
          <a:xfrm>
            <a:off x="1868100" y="3256375"/>
            <a:ext cx="5407800" cy="553968"/>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b="1" u="sng" dirty="0">
                <a:solidFill>
                  <a:srgbClr val="E69138"/>
                </a:solidFill>
                <a:uFill>
                  <a:noFill/>
                </a:uFill>
                <a:latin typeface="Shadows Into Light"/>
                <a:ea typeface="Shadows Into Light"/>
                <a:cs typeface="Shadows Into Light"/>
                <a:sym typeface="Shadows Into Light"/>
              </a:rPr>
              <a:t>I wana help you</a:t>
            </a:r>
            <a:endParaRPr sz="2400" b="1" u="sng" dirty="0">
              <a:solidFill>
                <a:srgbClr val="E69138"/>
              </a:solidFill>
              <a:latin typeface="Shadows Into Light"/>
              <a:ea typeface="Shadows Into Light"/>
              <a:cs typeface="Shadows Into Light"/>
              <a:sym typeface="Shadows Into Light"/>
            </a:endParaRPr>
          </a:p>
        </p:txBody>
      </p:sp>
      <p:sp>
        <p:nvSpPr>
          <p:cNvPr id="502" name="Google Shape;502;p43"/>
          <p:cNvSpPr txBox="1"/>
          <p:nvPr/>
        </p:nvSpPr>
        <p:spPr>
          <a:xfrm>
            <a:off x="1868100" y="3945093"/>
            <a:ext cx="54078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dirty="0">
                <a:solidFill>
                  <a:srgbClr val="E69138"/>
                </a:solidFill>
                <a:uFill>
                  <a:noFill/>
                </a:uFill>
                <a:latin typeface="Shadows Into Light"/>
                <a:ea typeface="Shadows Into Light"/>
                <a:cs typeface="Shadows Into Light"/>
                <a:sym typeface="Shadows Into Light"/>
                <a:hlinkClick r:id="rId4" action="ppaction://hlinksldjump">
                  <a:extLst>
                    <a:ext uri="{A12FA001-AC4F-418D-AE19-62706E023703}">
                      <ahyp:hlinkClr xmlns:ahyp="http://schemas.microsoft.com/office/drawing/2018/hyperlinkcolor" val="tx"/>
                    </a:ext>
                  </a:extLst>
                </a:hlinkClick>
              </a:rPr>
              <a:t>“No im not. Why do you ask?”</a:t>
            </a:r>
            <a:endParaRPr sz="2400" dirty="0">
              <a:solidFill>
                <a:srgbClr val="E69138"/>
              </a:solidFill>
              <a:latin typeface="Shadows Into Light"/>
              <a:ea typeface="Shadows Into Light"/>
              <a:cs typeface="Shadows Into Light"/>
              <a:sym typeface="Shadows Into Light"/>
            </a:endParaRPr>
          </a:p>
        </p:txBody>
      </p:sp>
      <p:sp>
        <p:nvSpPr>
          <p:cNvPr id="503" name="Google Shape;503;p43"/>
          <p:cNvSpPr txBox="1"/>
          <p:nvPr/>
        </p:nvSpPr>
        <p:spPr>
          <a:xfrm>
            <a:off x="1735625" y="4568875"/>
            <a:ext cx="7297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rgbClr val="E69138"/>
              </a:solidFill>
              <a:latin typeface="Shadows Into Light"/>
              <a:ea typeface="Shadows Into Light"/>
              <a:cs typeface="Shadows Into Light"/>
              <a:sym typeface="Shadows Into Light"/>
            </a:endParaRPr>
          </a:p>
        </p:txBody>
      </p:sp>
      <p:sp>
        <p:nvSpPr>
          <p:cNvPr id="504" name="Google Shape;504;p43"/>
          <p:cNvSpPr txBox="1"/>
          <p:nvPr/>
        </p:nvSpPr>
        <p:spPr>
          <a:xfrm>
            <a:off x="2052300" y="4568875"/>
            <a:ext cx="6524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E69138"/>
                </a:solidFill>
                <a:latin typeface="Shadows Into Light"/>
                <a:ea typeface="Shadows Into Light"/>
                <a:cs typeface="Shadows Into Light"/>
                <a:sym typeface="Shadows Into Light"/>
              </a:rPr>
              <a:t>“Hey you, are you a powder ganger?”</a:t>
            </a:r>
            <a:endParaRPr sz="1800" b="1">
              <a:solidFill>
                <a:srgbClr val="E69138"/>
              </a:solidFill>
              <a:latin typeface="Shadows Into Light"/>
              <a:ea typeface="Shadows Into Light"/>
              <a:cs typeface="Shadows Into Light"/>
              <a:sym typeface="Shadows Into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516" name="Google Shape;516;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517" name="Google Shape;517;p45"/>
          <p:cNvPicPr preferRelativeResize="0"/>
          <p:nvPr/>
        </p:nvPicPr>
        <p:blipFill>
          <a:blip r:embed="rId3">
            <a:alphaModFix/>
          </a:blip>
          <a:stretch>
            <a:fillRect/>
          </a:stretch>
        </p:blipFill>
        <p:spPr>
          <a:xfrm>
            <a:off x="0" y="0"/>
            <a:ext cx="9144000" cy="5143500"/>
          </a:xfrm>
          <a:prstGeom prst="rect">
            <a:avLst/>
          </a:prstGeom>
          <a:noFill/>
          <a:ln>
            <a:noFill/>
          </a:ln>
        </p:spPr>
      </p:pic>
      <p:sp>
        <p:nvSpPr>
          <p:cNvPr id="518" name="Google Shape;518;p45"/>
          <p:cNvSpPr txBox="1"/>
          <p:nvPr/>
        </p:nvSpPr>
        <p:spPr>
          <a:xfrm>
            <a:off x="1868100" y="3921425"/>
            <a:ext cx="54078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dirty="0">
                <a:solidFill>
                  <a:srgbClr val="E69138"/>
                </a:solidFill>
                <a:latin typeface="Shadows Into Light"/>
                <a:ea typeface="Shadows Into Light"/>
                <a:cs typeface="Shadows Into Light"/>
                <a:sym typeface="Shadows Into Light"/>
              </a:rPr>
              <a:t>k</a:t>
            </a:r>
            <a:endParaRPr sz="2400" dirty="0">
              <a:solidFill>
                <a:srgbClr val="E69138"/>
              </a:solidFill>
              <a:latin typeface="Shadows Into Light"/>
              <a:ea typeface="Shadows Into Light"/>
              <a:cs typeface="Shadows Into Light"/>
              <a:sym typeface="Shadows Into Light"/>
            </a:endParaRPr>
          </a:p>
        </p:txBody>
      </p:sp>
      <p:sp>
        <p:nvSpPr>
          <p:cNvPr id="519" name="Google Shape;519;p45"/>
          <p:cNvSpPr txBox="1"/>
          <p:nvPr/>
        </p:nvSpPr>
        <p:spPr>
          <a:xfrm>
            <a:off x="1868100" y="3367325"/>
            <a:ext cx="54078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69138"/>
                </a:solidFill>
                <a:latin typeface="Shadows Into Light"/>
                <a:ea typeface="Shadows Into Light"/>
                <a:cs typeface="Shadows Into Light"/>
                <a:sym typeface="Shadows Into Light"/>
              </a:rPr>
              <a:t>“Oh uh okay”</a:t>
            </a:r>
            <a:endParaRPr sz="2400">
              <a:solidFill>
                <a:srgbClr val="E69138"/>
              </a:solidFill>
              <a:latin typeface="Shadows Into Light"/>
              <a:ea typeface="Shadows Into Light"/>
              <a:cs typeface="Shadows Into Light"/>
              <a:sym typeface="Shadows Into Light"/>
            </a:endParaRPr>
          </a:p>
        </p:txBody>
      </p:sp>
      <p:sp>
        <p:nvSpPr>
          <p:cNvPr id="520" name="Google Shape;520;p45"/>
          <p:cNvSpPr txBox="1"/>
          <p:nvPr/>
        </p:nvSpPr>
        <p:spPr>
          <a:xfrm>
            <a:off x="1950950" y="4475525"/>
            <a:ext cx="59922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E69138"/>
                </a:solidFill>
                <a:latin typeface="Shadows Into Light"/>
                <a:ea typeface="Shadows Into Light"/>
                <a:cs typeface="Shadows Into Light"/>
                <a:sym typeface="Shadows Into Light"/>
              </a:rPr>
              <a:t>“Alright well see me by the cemetery if you want to work with the powder gangers.”</a:t>
            </a:r>
            <a:endParaRPr sz="1800" b="1">
              <a:solidFill>
                <a:srgbClr val="E69138"/>
              </a:solidFill>
              <a:latin typeface="Shadows Into Light"/>
              <a:ea typeface="Shadows Into Light"/>
              <a:cs typeface="Shadows Into Light"/>
              <a:sym typeface="Shadows Into 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524"/>
        <p:cNvGrpSpPr/>
        <p:nvPr/>
      </p:nvGrpSpPr>
      <p:grpSpPr>
        <a:xfrm>
          <a:off x="0" y="0"/>
          <a:ext cx="0" cy="0"/>
          <a:chOff x="0" y="0"/>
          <a:chExt cx="0" cy="0"/>
        </a:xfrm>
      </p:grpSpPr>
      <p:sp>
        <p:nvSpPr>
          <p:cNvPr id="525" name="Google Shape;525;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526" name="Google Shape;526;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527" name="Google Shape;527;p46"/>
          <p:cNvPicPr preferRelativeResize="0"/>
          <p:nvPr/>
        </p:nvPicPr>
        <p:blipFill>
          <a:blip r:embed="rId3">
            <a:alphaModFix/>
          </a:blip>
          <a:stretch>
            <a:fillRect/>
          </a:stretch>
        </p:blipFill>
        <p:spPr>
          <a:xfrm>
            <a:off x="0" y="0"/>
            <a:ext cx="9144000" cy="5143501"/>
          </a:xfrm>
          <a:prstGeom prst="rect">
            <a:avLst/>
          </a:prstGeom>
          <a:noFill/>
          <a:ln>
            <a:noFill/>
          </a:ln>
        </p:spPr>
      </p:pic>
      <p:sp>
        <p:nvSpPr>
          <p:cNvPr id="528" name="Google Shape;528;p46"/>
          <p:cNvSpPr txBox="1"/>
          <p:nvPr/>
        </p:nvSpPr>
        <p:spPr>
          <a:xfrm>
            <a:off x="1773625" y="4155350"/>
            <a:ext cx="7297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E69138"/>
                </a:solidFill>
                <a:latin typeface="Shadows Into Light"/>
                <a:ea typeface="Shadows Into Light"/>
                <a:cs typeface="Shadows Into Light"/>
                <a:sym typeface="Shadows Into Light"/>
              </a:rPr>
              <a:t>You are currently at The Prospector Saloon tap on a location to somewhere</a:t>
            </a:r>
            <a:endParaRPr sz="1800">
              <a:solidFill>
                <a:srgbClr val="E69138"/>
              </a:solidFill>
              <a:latin typeface="Shadows Into Light"/>
              <a:ea typeface="Shadows Into Light"/>
              <a:cs typeface="Shadows Into Light"/>
              <a:sym typeface="Shadows Into Light"/>
            </a:endParaRPr>
          </a:p>
        </p:txBody>
      </p:sp>
      <p:sp>
        <p:nvSpPr>
          <p:cNvPr id="529" name="Google Shape;529;p46"/>
          <p:cNvSpPr/>
          <p:nvPr/>
        </p:nvSpPr>
        <p:spPr>
          <a:xfrm flipH="1">
            <a:off x="8334450" y="4155350"/>
            <a:ext cx="187500" cy="159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0" name="Google Shape;530;p46">
            <a:hlinkClick r:id="rId4" action="ppaction://hlinksldjump"/>
          </p:cNvPr>
          <p:cNvSpPr/>
          <p:nvPr/>
        </p:nvSpPr>
        <p:spPr>
          <a:xfrm>
            <a:off x="6908650" y="2808525"/>
            <a:ext cx="1555500" cy="398400"/>
          </a:xfrm>
          <a:prstGeom prst="rect">
            <a:avLst/>
          </a:prstGeom>
          <a:noFill/>
          <a:ln w="952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1" name="Google Shape;531;p46">
            <a:hlinkClick r:id="rId5" action="ppaction://hlinksldjump"/>
          </p:cNvPr>
          <p:cNvSpPr/>
          <p:nvPr/>
        </p:nvSpPr>
        <p:spPr>
          <a:xfrm>
            <a:off x="6908650" y="532175"/>
            <a:ext cx="1555500" cy="398400"/>
          </a:xfrm>
          <a:prstGeom prst="rect">
            <a:avLst/>
          </a:prstGeom>
          <a:noFill/>
          <a:ln w="952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2" name="Google Shape;532;p46">
            <a:hlinkClick r:id="rId6" action="ppaction://hlinksldjump"/>
          </p:cNvPr>
          <p:cNvSpPr/>
          <p:nvPr/>
        </p:nvSpPr>
        <p:spPr>
          <a:xfrm>
            <a:off x="1888875" y="4745100"/>
            <a:ext cx="1555500" cy="398400"/>
          </a:xfrm>
          <a:prstGeom prst="rect">
            <a:avLst/>
          </a:prstGeom>
          <a:noFill/>
          <a:ln w="952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 name="Google Shape;401;p34">
            <a:hlinkClick r:id="rId7" action="ppaction://hlinksldjump"/>
            <a:extLst>
              <a:ext uri="{FF2B5EF4-FFF2-40B4-BE49-F238E27FC236}">
                <a16:creationId xmlns:a16="http://schemas.microsoft.com/office/drawing/2014/main" id="{90E1DE11-221A-BF0A-F1E6-92238FD528BC}"/>
              </a:ext>
            </a:extLst>
          </p:cNvPr>
          <p:cNvSpPr/>
          <p:nvPr/>
        </p:nvSpPr>
        <p:spPr>
          <a:xfrm>
            <a:off x="7351100" y="3584525"/>
            <a:ext cx="1172100" cy="398400"/>
          </a:xfrm>
          <a:prstGeom prst="rect">
            <a:avLst/>
          </a:prstGeom>
          <a:noFill/>
          <a:ln w="952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536"/>
        <p:cNvGrpSpPr/>
        <p:nvPr/>
      </p:nvGrpSpPr>
      <p:grpSpPr>
        <a:xfrm>
          <a:off x="0" y="0"/>
          <a:ext cx="0" cy="0"/>
          <a:chOff x="0" y="0"/>
          <a:chExt cx="0" cy="0"/>
        </a:xfrm>
      </p:grpSpPr>
      <p:pic>
        <p:nvPicPr>
          <p:cNvPr id="537" name="Google Shape;537;p47"/>
          <p:cNvPicPr preferRelativeResize="0"/>
          <p:nvPr/>
        </p:nvPicPr>
        <p:blipFill>
          <a:blip r:embed="rId3">
            <a:alphaModFix/>
          </a:blip>
          <a:stretch>
            <a:fillRect/>
          </a:stretch>
        </p:blipFill>
        <p:spPr>
          <a:xfrm>
            <a:off x="38675" y="0"/>
            <a:ext cx="9066650" cy="5143500"/>
          </a:xfrm>
          <a:prstGeom prst="rect">
            <a:avLst/>
          </a:prstGeom>
          <a:noFill/>
          <a:ln>
            <a:noFill/>
          </a:ln>
        </p:spPr>
      </p:pic>
      <p:sp>
        <p:nvSpPr>
          <p:cNvPr id="538" name="Google Shape;538;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solidFill>
                  <a:srgbClr val="FF0000"/>
                </a:solidFill>
                <a:latin typeface="Shadows Into Light"/>
                <a:ea typeface="Shadows Into Light"/>
                <a:cs typeface="Shadows Into Light"/>
                <a:sym typeface="Shadows Into Light"/>
              </a:rPr>
              <a:t>You died</a:t>
            </a:r>
            <a:endParaRPr b="1">
              <a:solidFill>
                <a:srgbClr val="FF0000"/>
              </a:solidFill>
              <a:latin typeface="Shadows Into Light"/>
              <a:ea typeface="Shadows Into Light"/>
              <a:cs typeface="Shadows Into Light"/>
              <a:sym typeface="Shadows Into Light"/>
            </a:endParaRPr>
          </a:p>
        </p:txBody>
      </p:sp>
      <p:sp>
        <p:nvSpPr>
          <p:cNvPr id="539" name="Google Shape;539;p47"/>
          <p:cNvSpPr txBox="1">
            <a:spLocks noGrp="1"/>
          </p:cNvSpPr>
          <p:nvPr>
            <p:ph type="body" idx="1"/>
          </p:nvPr>
        </p:nvSpPr>
        <p:spPr>
          <a:xfrm>
            <a:off x="220650" y="1562150"/>
            <a:ext cx="8520600" cy="3416400"/>
          </a:xfrm>
          <a:prstGeom prst="rect">
            <a:avLst/>
          </a:prstGeom>
        </p:spPr>
        <p:txBody>
          <a:bodyPr spcFirstLastPara="1" wrap="square" lIns="91425" tIns="91425" rIns="91425" bIns="91425" anchor="t" anchorCtr="0">
            <a:normAutofit/>
          </a:bodyPr>
          <a:lstStyle/>
          <a:p>
            <a:pPr marL="0" lvl="0" indent="0" algn="ctr" rtl="0">
              <a:lnSpc>
                <a:spcPct val="100000"/>
              </a:lnSpc>
              <a:spcBef>
                <a:spcPts val="0"/>
              </a:spcBef>
              <a:spcAft>
                <a:spcPts val="0"/>
              </a:spcAft>
              <a:buNone/>
            </a:pPr>
            <a:r>
              <a:rPr lang="en" sz="2800">
                <a:solidFill>
                  <a:srgbClr val="E69138"/>
                </a:solidFill>
                <a:latin typeface="Shadows Into Light"/>
                <a:ea typeface="Shadows Into Light"/>
                <a:cs typeface="Shadows Into Light"/>
                <a:sym typeface="Shadows Into Light"/>
              </a:rPr>
              <a:t>from attempting to do a trick with your weapon to look cool so you can sleep with sunny smiles, idiot.</a:t>
            </a:r>
            <a:endParaRPr sz="2800">
              <a:solidFill>
                <a:srgbClr val="E69138"/>
              </a:solidFill>
              <a:latin typeface="Shadows Into Light"/>
              <a:ea typeface="Shadows Into Light"/>
              <a:cs typeface="Shadows Into Light"/>
              <a:sym typeface="Shadows Into Light"/>
            </a:endParaRPr>
          </a:p>
          <a:p>
            <a:pPr marL="0" lvl="0" indent="0" algn="ctr" rtl="0">
              <a:lnSpc>
                <a:spcPct val="100000"/>
              </a:lnSpc>
              <a:spcBef>
                <a:spcPts val="0"/>
              </a:spcBef>
              <a:spcAft>
                <a:spcPts val="0"/>
              </a:spcAft>
              <a:buNone/>
            </a:pPr>
            <a:endParaRPr sz="2800">
              <a:solidFill>
                <a:srgbClr val="E69138"/>
              </a:solidFill>
              <a:latin typeface="Shadows Into Light"/>
              <a:ea typeface="Shadows Into Light"/>
              <a:cs typeface="Shadows Into Light"/>
              <a:sym typeface="Shadows Into Light"/>
            </a:endParaRPr>
          </a:p>
          <a:p>
            <a:pPr marL="0" lvl="0" indent="0" algn="ctr" rtl="0">
              <a:spcBef>
                <a:spcPts val="0"/>
              </a:spcBef>
              <a:spcAft>
                <a:spcPts val="1200"/>
              </a:spcAft>
              <a:buNone/>
            </a:pPr>
            <a:r>
              <a:rPr lang="en" u="sng">
                <a:solidFill>
                  <a:schemeClr val="hlink"/>
                </a:solidFill>
                <a:latin typeface="Shadows Into Light"/>
                <a:ea typeface="Shadows Into Light"/>
                <a:cs typeface="Shadows Into Light"/>
                <a:sym typeface="Shadows Into Light"/>
                <a:hlinkClick r:id="rId4" action="ppaction://hlinksldjump"/>
              </a:rPr>
              <a:t>Continue</a:t>
            </a:r>
            <a:endParaRPr>
              <a:latin typeface="Shadows Into Light"/>
              <a:ea typeface="Shadows Into Light"/>
              <a:cs typeface="Shadows Into Light"/>
              <a:sym typeface="Shadows Into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38"/>
                                        </p:tgtEl>
                                        <p:attrNameLst>
                                          <p:attrName>style.visibility</p:attrName>
                                        </p:attrNameLst>
                                      </p:cBhvr>
                                      <p:to>
                                        <p:strVal val="visible"/>
                                      </p:to>
                                    </p:set>
                                    <p:animEffect transition="in" filter="fade">
                                      <p:cBhvr>
                                        <p:cTn id="7" dur="1000"/>
                                        <p:tgtEl>
                                          <p:spTgt spid="538"/>
                                        </p:tgtEl>
                                      </p:cBhvr>
                                    </p:animEffect>
                                  </p:childTnLst>
                                </p:cTn>
                              </p:par>
                              <p:par>
                                <p:cTn id="8" presetID="10" presetClass="entr" presetSubtype="0" fill="hold" nodeType="withEffect">
                                  <p:stCondLst>
                                    <p:cond delay="0"/>
                                  </p:stCondLst>
                                  <p:childTnLst>
                                    <p:set>
                                      <p:cBhvr>
                                        <p:cTn id="9" dur="1" fill="hold">
                                          <p:stCondLst>
                                            <p:cond delay="0"/>
                                          </p:stCondLst>
                                        </p:cTn>
                                        <p:tgtEl>
                                          <p:spTgt spid="539"/>
                                        </p:tgtEl>
                                        <p:attrNameLst>
                                          <p:attrName>style.visibility</p:attrName>
                                        </p:attrNameLst>
                                      </p:cBhvr>
                                      <p:to>
                                        <p:strVal val="visible"/>
                                      </p:to>
                                    </p:set>
                                    <p:animEffect transition="in" filter="fade">
                                      <p:cBhvr>
                                        <p:cTn id="10" dur="1000"/>
                                        <p:tgtEl>
                                          <p:spTgt spid="539"/>
                                        </p:tgtEl>
                                      </p:cBhvr>
                                    </p:animEffect>
                                  </p:childTnLst>
                                </p:cTn>
                              </p:par>
                              <p:par>
                                <p:cTn id="11" presetID="8" presetClass="emph" presetSubtype="0" fill="hold" nodeType="withEffect">
                                  <p:stCondLst>
                                    <p:cond delay="0"/>
                                  </p:stCondLst>
                                  <p:childTnLst>
                                    <p:animRot by="-21600000">
                                      <p:cBhvr>
                                        <p:cTn id="12" dur="1000" fill="hold"/>
                                        <p:tgtEl>
                                          <p:spTgt spid="53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543"/>
        <p:cNvGrpSpPr/>
        <p:nvPr/>
      </p:nvGrpSpPr>
      <p:grpSpPr>
        <a:xfrm>
          <a:off x="0" y="0"/>
          <a:ext cx="0" cy="0"/>
          <a:chOff x="0" y="0"/>
          <a:chExt cx="0" cy="0"/>
        </a:xfrm>
      </p:grpSpPr>
      <p:sp>
        <p:nvSpPr>
          <p:cNvPr id="544" name="Google Shape;544;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545" name="Google Shape;545;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546" name="Google Shape;546;p48"/>
          <p:cNvPicPr preferRelativeResize="0"/>
          <p:nvPr/>
        </p:nvPicPr>
        <p:blipFill>
          <a:blip r:embed="rId3">
            <a:alphaModFix/>
          </a:blip>
          <a:stretch>
            <a:fillRect/>
          </a:stretch>
        </p:blipFill>
        <p:spPr>
          <a:xfrm>
            <a:off x="0" y="0"/>
            <a:ext cx="9144000" cy="5143499"/>
          </a:xfrm>
          <a:prstGeom prst="rect">
            <a:avLst/>
          </a:prstGeom>
          <a:noFill/>
          <a:ln>
            <a:noFill/>
          </a:ln>
        </p:spPr>
      </p:pic>
      <p:sp>
        <p:nvSpPr>
          <p:cNvPr id="547" name="Google Shape;547;p48"/>
          <p:cNvSpPr txBox="1"/>
          <p:nvPr/>
        </p:nvSpPr>
        <p:spPr>
          <a:xfrm>
            <a:off x="1403800" y="4568875"/>
            <a:ext cx="6944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E69138"/>
                </a:solidFill>
                <a:latin typeface="Shadows Into Light"/>
                <a:ea typeface="Shadows Into Light"/>
                <a:cs typeface="Shadows Into Light"/>
                <a:sym typeface="Shadows Into Light"/>
              </a:rPr>
              <a:t>Welcome to my store i’m Chet.”</a:t>
            </a:r>
            <a:endParaRPr sz="1800">
              <a:solidFill>
                <a:srgbClr val="E69138"/>
              </a:solidFill>
              <a:latin typeface="Shadows Into Light"/>
              <a:ea typeface="Shadows Into Light"/>
              <a:cs typeface="Shadows Into Light"/>
              <a:sym typeface="Shadows Into Light"/>
            </a:endParaRPr>
          </a:p>
        </p:txBody>
      </p:sp>
      <p:sp>
        <p:nvSpPr>
          <p:cNvPr id="548" name="Google Shape;548;p48"/>
          <p:cNvSpPr txBox="1"/>
          <p:nvPr/>
        </p:nvSpPr>
        <p:spPr>
          <a:xfrm>
            <a:off x="1240150" y="1792200"/>
            <a:ext cx="7044000" cy="1559100"/>
          </a:xfrm>
          <a:prstGeom prst="rect">
            <a:avLst/>
          </a:prstGeom>
          <a:solidFill>
            <a:schemeClr val="dk1"/>
          </a:solidFill>
          <a:ln w="9525" cap="flat" cmpd="sng">
            <a:solidFill>
              <a:schemeClr val="accent4"/>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u="sng">
                <a:solidFill>
                  <a:srgbClr val="E69138"/>
                </a:solidFill>
                <a:hlinkClick r:id="rId4" action="ppaction://hlinksldjump">
                  <a:extLst>
                    <a:ext uri="{A12FA001-AC4F-418D-AE19-62706E023703}">
                      <ahyp:hlinkClr xmlns:ahyp="http://schemas.microsoft.com/office/drawing/2018/hyperlinkcolor" val="tx"/>
                    </a:ext>
                  </a:extLst>
                </a:hlinkClick>
              </a:rPr>
              <a:t>Rob - (loose karma + bad rep)</a:t>
            </a:r>
            <a:endParaRPr sz="1800">
              <a:solidFill>
                <a:srgbClr val="E69138"/>
              </a:solidFill>
            </a:endParaRPr>
          </a:p>
          <a:p>
            <a:pPr marL="0" lvl="0" indent="0" algn="l" rtl="0">
              <a:spcBef>
                <a:spcPts val="0"/>
              </a:spcBef>
              <a:spcAft>
                <a:spcPts val="0"/>
              </a:spcAft>
              <a:buNone/>
            </a:pPr>
            <a:r>
              <a:rPr lang="en" sz="1800" u="sng">
                <a:solidFill>
                  <a:srgbClr val="E69138"/>
                </a:solidFill>
                <a:hlinkClick r:id="rId5" action="ppaction://hlinksldjump">
                  <a:extLst>
                    <a:ext uri="{A12FA001-AC4F-418D-AE19-62706E023703}">
                      <ahyp:hlinkClr xmlns:ahyp="http://schemas.microsoft.com/office/drawing/2018/hyperlinkcolor" val="tx"/>
                    </a:ext>
                  </a:extLst>
                </a:hlinkClick>
              </a:rPr>
              <a:t>Leave</a:t>
            </a:r>
            <a:endParaRPr sz="1800">
              <a:solidFill>
                <a:srgbClr val="E69138"/>
              </a:solidFill>
            </a:endParaRPr>
          </a:p>
          <a:p>
            <a:pPr marL="0" lvl="0" indent="0" algn="l" rtl="0">
              <a:spcBef>
                <a:spcPts val="0"/>
              </a:spcBef>
              <a:spcAft>
                <a:spcPts val="0"/>
              </a:spcAft>
              <a:buNone/>
            </a:pPr>
            <a:endParaRPr sz="1800">
              <a:solidFill>
                <a:srgbClr val="E69138"/>
              </a:solidFill>
            </a:endParaRPr>
          </a:p>
        </p:txBody>
      </p:sp>
      <p:sp>
        <p:nvSpPr>
          <p:cNvPr id="549" name="Google Shape;549;p48"/>
          <p:cNvSpPr txBox="1"/>
          <p:nvPr/>
        </p:nvSpPr>
        <p:spPr>
          <a:xfrm>
            <a:off x="6613075" y="0"/>
            <a:ext cx="2530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E69138"/>
                </a:solidFill>
                <a:latin typeface="Shadows Into Light"/>
                <a:ea typeface="Shadows Into Light"/>
                <a:cs typeface="Shadows Into Light"/>
                <a:sym typeface="Shadows Into Light"/>
              </a:rPr>
              <a:t>Chet</a:t>
            </a:r>
            <a:endParaRPr sz="1800" b="1">
              <a:solidFill>
                <a:srgbClr val="E69138"/>
              </a:solidFill>
              <a:latin typeface="Shadows Into Light"/>
              <a:ea typeface="Shadows Into Light"/>
              <a:cs typeface="Shadows Into Light"/>
              <a:sym typeface="Shadows Into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553"/>
        <p:cNvGrpSpPr/>
        <p:nvPr/>
      </p:nvGrpSpPr>
      <p:grpSpPr>
        <a:xfrm>
          <a:off x="0" y="0"/>
          <a:ext cx="0" cy="0"/>
          <a:chOff x="0" y="0"/>
          <a:chExt cx="0" cy="0"/>
        </a:xfrm>
      </p:grpSpPr>
      <p:sp>
        <p:nvSpPr>
          <p:cNvPr id="554" name="Google Shape;554;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555" name="Google Shape;555;p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556" name="Google Shape;556;p49"/>
          <p:cNvPicPr preferRelativeResize="0"/>
          <p:nvPr/>
        </p:nvPicPr>
        <p:blipFill>
          <a:blip r:embed="rId3">
            <a:alphaModFix/>
          </a:blip>
          <a:stretch>
            <a:fillRect/>
          </a:stretch>
        </p:blipFill>
        <p:spPr>
          <a:xfrm>
            <a:off x="0" y="0"/>
            <a:ext cx="9144000" cy="5143501"/>
          </a:xfrm>
          <a:prstGeom prst="rect">
            <a:avLst/>
          </a:prstGeom>
          <a:noFill/>
          <a:ln>
            <a:noFill/>
          </a:ln>
        </p:spPr>
      </p:pic>
      <p:sp>
        <p:nvSpPr>
          <p:cNvPr id="557" name="Google Shape;557;p49"/>
          <p:cNvSpPr txBox="1"/>
          <p:nvPr/>
        </p:nvSpPr>
        <p:spPr>
          <a:xfrm>
            <a:off x="1773625" y="4155350"/>
            <a:ext cx="72972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E69138"/>
                </a:solidFill>
                <a:latin typeface="Shadows Into Light"/>
                <a:ea typeface="Shadows Into Light"/>
                <a:cs typeface="Shadows Into Light"/>
                <a:sym typeface="Shadows Into Light"/>
              </a:rPr>
              <a:t>You are currently at The Goodsprings General Store tap on a location to somewhere</a:t>
            </a:r>
            <a:endParaRPr sz="1800">
              <a:solidFill>
                <a:srgbClr val="E69138"/>
              </a:solidFill>
              <a:latin typeface="Shadows Into Light"/>
              <a:ea typeface="Shadows Into Light"/>
              <a:cs typeface="Shadows Into Light"/>
              <a:sym typeface="Shadows Into Light"/>
            </a:endParaRPr>
          </a:p>
        </p:txBody>
      </p:sp>
      <p:sp>
        <p:nvSpPr>
          <p:cNvPr id="558" name="Google Shape;558;p49"/>
          <p:cNvSpPr/>
          <p:nvPr/>
        </p:nvSpPr>
        <p:spPr>
          <a:xfrm flipH="1">
            <a:off x="6638925" y="3206925"/>
            <a:ext cx="187500" cy="159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59" name="Google Shape;559;p49">
            <a:hlinkClick r:id="rId4" action="ppaction://hlinksldjump"/>
          </p:cNvPr>
          <p:cNvSpPr/>
          <p:nvPr/>
        </p:nvSpPr>
        <p:spPr>
          <a:xfrm>
            <a:off x="6908650" y="2808525"/>
            <a:ext cx="1555500" cy="398400"/>
          </a:xfrm>
          <a:prstGeom prst="rect">
            <a:avLst/>
          </a:prstGeom>
          <a:noFill/>
          <a:ln w="952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60" name="Google Shape;560;p49">
            <a:hlinkClick r:id="rId5" action="ppaction://hlinksldjump"/>
          </p:cNvPr>
          <p:cNvSpPr/>
          <p:nvPr/>
        </p:nvSpPr>
        <p:spPr>
          <a:xfrm>
            <a:off x="6908650" y="532175"/>
            <a:ext cx="1555500" cy="398400"/>
          </a:xfrm>
          <a:prstGeom prst="rect">
            <a:avLst/>
          </a:prstGeom>
          <a:noFill/>
          <a:ln w="952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61" name="Google Shape;561;p49">
            <a:hlinkClick r:id="rId6" action="ppaction://hlinksldjump"/>
          </p:cNvPr>
          <p:cNvSpPr/>
          <p:nvPr/>
        </p:nvSpPr>
        <p:spPr>
          <a:xfrm>
            <a:off x="1888875" y="4745100"/>
            <a:ext cx="1555500" cy="398400"/>
          </a:xfrm>
          <a:prstGeom prst="rect">
            <a:avLst/>
          </a:prstGeom>
          <a:noFill/>
          <a:ln w="952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62" name="Google Shape;562;p49">
            <a:hlinkClick r:id="" action="ppaction://hlinkshowjump?jump=nextslide"/>
          </p:cNvPr>
          <p:cNvSpPr/>
          <p:nvPr/>
        </p:nvSpPr>
        <p:spPr>
          <a:xfrm>
            <a:off x="131250" y="1330675"/>
            <a:ext cx="1555500" cy="398400"/>
          </a:xfrm>
          <a:prstGeom prst="rect">
            <a:avLst/>
          </a:prstGeom>
          <a:noFill/>
          <a:ln w="952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566"/>
        <p:cNvGrpSpPr/>
        <p:nvPr/>
      </p:nvGrpSpPr>
      <p:grpSpPr>
        <a:xfrm>
          <a:off x="0" y="0"/>
          <a:ext cx="0" cy="0"/>
          <a:chOff x="0" y="0"/>
          <a:chExt cx="0" cy="0"/>
        </a:xfrm>
      </p:grpSpPr>
      <p:sp>
        <p:nvSpPr>
          <p:cNvPr id="567" name="Google Shape;567;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568" name="Google Shape;568;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569" name="Google Shape;569;p50"/>
          <p:cNvPicPr preferRelativeResize="0"/>
          <p:nvPr/>
        </p:nvPicPr>
        <p:blipFill>
          <a:blip r:embed="rId3">
            <a:alphaModFix/>
          </a:blip>
          <a:stretch>
            <a:fillRect/>
          </a:stretch>
        </p:blipFill>
        <p:spPr>
          <a:xfrm>
            <a:off x="0" y="0"/>
            <a:ext cx="9144000" cy="5143500"/>
          </a:xfrm>
          <a:prstGeom prst="rect">
            <a:avLst/>
          </a:prstGeom>
          <a:noFill/>
          <a:ln>
            <a:noFill/>
          </a:ln>
        </p:spPr>
      </p:pic>
      <p:sp>
        <p:nvSpPr>
          <p:cNvPr id="570" name="Google Shape;570;p50"/>
          <p:cNvSpPr txBox="1"/>
          <p:nvPr/>
        </p:nvSpPr>
        <p:spPr>
          <a:xfrm>
            <a:off x="1621600" y="4472075"/>
            <a:ext cx="72972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E69138"/>
                </a:solidFill>
                <a:latin typeface="Shadows Into Light"/>
                <a:ea typeface="Shadows Into Light"/>
                <a:cs typeface="Shadows Into Light"/>
                <a:sym typeface="Shadows Into Light"/>
              </a:rPr>
              <a:t>You enter Victor's shack and come across him what do you do? (by the way Victor is the one who took you to Doc MItchell after being shot basically saving you)</a:t>
            </a:r>
            <a:endParaRPr sz="1800">
              <a:solidFill>
                <a:srgbClr val="E69138"/>
              </a:solidFill>
              <a:latin typeface="Shadows Into Light"/>
              <a:ea typeface="Shadows Into Light"/>
              <a:cs typeface="Shadows Into Light"/>
              <a:sym typeface="Shadows Into Light"/>
            </a:endParaRPr>
          </a:p>
        </p:txBody>
      </p:sp>
      <p:sp>
        <p:nvSpPr>
          <p:cNvPr id="571" name="Google Shape;571;p50"/>
          <p:cNvSpPr txBox="1"/>
          <p:nvPr/>
        </p:nvSpPr>
        <p:spPr>
          <a:xfrm>
            <a:off x="1927425" y="3626050"/>
            <a:ext cx="60921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69138"/>
                </a:solidFill>
                <a:uFill>
                  <a:noFill/>
                </a:uFill>
                <a:latin typeface="Shadows Into Light"/>
                <a:ea typeface="Shadows Into Light"/>
                <a:cs typeface="Shadows Into Light"/>
                <a:sym typeface="Shadows Into Light"/>
                <a:hlinkClick r:id="" action="ppaction://hlinkshowjump?jump=nextslide">
                  <a:extLst>
                    <a:ext uri="{A12FA001-AC4F-418D-AE19-62706E023703}">
                      <ahyp:hlinkClr xmlns:ahyp="http://schemas.microsoft.com/office/drawing/2018/hyperlinkcolor" val="tx"/>
                    </a:ext>
                  </a:extLst>
                </a:hlinkClick>
              </a:rPr>
              <a:t>Talk to him</a:t>
            </a:r>
            <a:endParaRPr sz="2400">
              <a:solidFill>
                <a:srgbClr val="E69138"/>
              </a:solidFill>
              <a:latin typeface="Shadows Into Light"/>
              <a:ea typeface="Shadows Into Light"/>
              <a:cs typeface="Shadows Into Light"/>
              <a:sym typeface="Shadows Into Light"/>
            </a:endParaRPr>
          </a:p>
        </p:txBody>
      </p:sp>
      <p:sp>
        <p:nvSpPr>
          <p:cNvPr id="572" name="Google Shape;572;p50"/>
          <p:cNvSpPr txBox="1"/>
          <p:nvPr/>
        </p:nvSpPr>
        <p:spPr>
          <a:xfrm>
            <a:off x="1927425" y="3071950"/>
            <a:ext cx="60921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dirty="0">
                <a:solidFill>
                  <a:srgbClr val="E69138"/>
                </a:solidFill>
                <a:latin typeface="Shadows Into Light"/>
                <a:ea typeface="Shadows Into Light"/>
                <a:cs typeface="Shadows Into Light"/>
                <a:sym typeface="Shadows Into Light"/>
              </a:rPr>
              <a:t>Kill him because he's a robot</a:t>
            </a:r>
            <a:endParaRPr sz="2400" dirty="0">
              <a:solidFill>
                <a:srgbClr val="E69138"/>
              </a:solidFill>
              <a:latin typeface="Shadows Into Light"/>
              <a:ea typeface="Shadows Into Light"/>
              <a:cs typeface="Shadows Into Light"/>
              <a:sym typeface="Shadows Into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583"/>
        <p:cNvGrpSpPr/>
        <p:nvPr/>
      </p:nvGrpSpPr>
      <p:grpSpPr>
        <a:xfrm>
          <a:off x="0" y="0"/>
          <a:ext cx="0" cy="0"/>
          <a:chOff x="0" y="0"/>
          <a:chExt cx="0" cy="0"/>
        </a:xfrm>
      </p:grpSpPr>
      <p:pic>
        <p:nvPicPr>
          <p:cNvPr id="584" name="Google Shape;584;p52"/>
          <p:cNvPicPr preferRelativeResize="0"/>
          <p:nvPr/>
        </p:nvPicPr>
        <p:blipFill>
          <a:blip r:embed="rId3">
            <a:alphaModFix/>
          </a:blip>
          <a:stretch>
            <a:fillRect/>
          </a:stretch>
        </p:blipFill>
        <p:spPr>
          <a:xfrm>
            <a:off x="0" y="0"/>
            <a:ext cx="9144000" cy="5143499"/>
          </a:xfrm>
          <a:prstGeom prst="rect">
            <a:avLst/>
          </a:prstGeom>
          <a:noFill/>
          <a:ln>
            <a:noFill/>
          </a:ln>
        </p:spPr>
      </p:pic>
      <p:sp>
        <p:nvSpPr>
          <p:cNvPr id="585" name="Google Shape;585;p52"/>
          <p:cNvSpPr txBox="1"/>
          <p:nvPr/>
        </p:nvSpPr>
        <p:spPr>
          <a:xfrm>
            <a:off x="1368750" y="3903900"/>
            <a:ext cx="6406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E69138"/>
                </a:solidFill>
                <a:latin typeface="Shadows Into Light Two"/>
                <a:ea typeface="Shadows Into Light Two"/>
                <a:cs typeface="Shadows Into Light Two"/>
                <a:sym typeface="Shadows Into Light Two"/>
              </a:rPr>
              <a:t>“HEY YOU CAN'T ROB MY STORE STOP!”</a:t>
            </a:r>
            <a:endParaRPr sz="1800">
              <a:solidFill>
                <a:srgbClr val="E69138"/>
              </a:solidFill>
              <a:latin typeface="Shadows Into Light Two"/>
              <a:ea typeface="Shadows Into Light Two"/>
              <a:cs typeface="Shadows Into Light Two"/>
              <a:sym typeface="Shadows Into Light Two"/>
            </a:endParaRPr>
          </a:p>
        </p:txBody>
      </p:sp>
      <p:sp>
        <p:nvSpPr>
          <p:cNvPr id="586" name="Google Shape;586;p52"/>
          <p:cNvSpPr txBox="1"/>
          <p:nvPr/>
        </p:nvSpPr>
        <p:spPr>
          <a:xfrm>
            <a:off x="1940100" y="2476525"/>
            <a:ext cx="60921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E69138"/>
                </a:solidFill>
                <a:uFill>
                  <a:noFill/>
                </a:uFill>
                <a:latin typeface="Shadows Into Light"/>
                <a:ea typeface="Shadows Into Light"/>
                <a:cs typeface="Shadows Into Light"/>
                <a:sym typeface="Shadows Into Light"/>
                <a:hlinkClick r:id="rId4" action="ppaction://hlinksldjump">
                  <a:extLst>
                    <a:ext uri="{A12FA001-AC4F-418D-AE19-62706E023703}">
                      <ahyp:hlinkClr xmlns:ahyp="http://schemas.microsoft.com/office/drawing/2018/hyperlinkcolor" val="tx"/>
                    </a:ext>
                  </a:extLst>
                </a:hlinkClick>
              </a:rPr>
              <a:t>“I have made a severe and continuous lapse of my judgment and i don't expect to be forgiven i just want to apologize.”</a:t>
            </a:r>
            <a:endParaRPr sz="1200">
              <a:solidFill>
                <a:srgbClr val="E69138"/>
              </a:solidFill>
              <a:latin typeface="Shadows Into Light"/>
              <a:ea typeface="Shadows Into Light"/>
              <a:cs typeface="Shadows Into Light"/>
              <a:sym typeface="Shadows Into Light"/>
            </a:endParaRPr>
          </a:p>
        </p:txBody>
      </p:sp>
      <p:sp>
        <p:nvSpPr>
          <p:cNvPr id="587" name="Google Shape;587;p52"/>
          <p:cNvSpPr txBox="1"/>
          <p:nvPr/>
        </p:nvSpPr>
        <p:spPr>
          <a:xfrm>
            <a:off x="1940100" y="3030625"/>
            <a:ext cx="60921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69138"/>
                </a:solidFill>
                <a:uFill>
                  <a:noFill/>
                </a:uFill>
                <a:latin typeface="Shadows Into Light"/>
                <a:ea typeface="Shadows Into Light"/>
                <a:cs typeface="Shadows Into Light"/>
                <a:sym typeface="Shadows Into Light"/>
                <a:hlinkClick r:id="" action="ppaction://hlinkshowjump?jump=nextslide">
                  <a:extLst>
                    <a:ext uri="{A12FA001-AC4F-418D-AE19-62706E023703}">
                      <ahyp:hlinkClr xmlns:ahyp="http://schemas.microsoft.com/office/drawing/2018/hyperlinkcolor" val="tx"/>
                    </a:ext>
                  </a:extLst>
                </a:hlinkClick>
              </a:rPr>
              <a:t>“Shut up” (Kill him) (Lose Karma)</a:t>
            </a:r>
            <a:endParaRPr sz="2400">
              <a:solidFill>
                <a:srgbClr val="E69138"/>
              </a:solidFill>
              <a:latin typeface="Shadows Into Light"/>
              <a:ea typeface="Shadows Into Light"/>
              <a:cs typeface="Shadows Into Light"/>
              <a:sym typeface="Shadows Into Light"/>
            </a:endParaRPr>
          </a:p>
        </p:txBody>
      </p:sp>
      <p:sp>
        <p:nvSpPr>
          <p:cNvPr id="588" name="Google Shape;588;p52"/>
          <p:cNvSpPr txBox="1"/>
          <p:nvPr/>
        </p:nvSpPr>
        <p:spPr>
          <a:xfrm>
            <a:off x="6613075" y="0"/>
            <a:ext cx="2530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E69138"/>
                </a:solidFill>
                <a:latin typeface="Shadows Into Light"/>
                <a:ea typeface="Shadows Into Light"/>
                <a:cs typeface="Shadows Into Light"/>
                <a:sym typeface="Shadows Into Light"/>
              </a:rPr>
              <a:t>Chet</a:t>
            </a:r>
            <a:endParaRPr sz="1800" b="1">
              <a:solidFill>
                <a:srgbClr val="E69138"/>
              </a:solidFill>
              <a:latin typeface="Shadows Into Light"/>
              <a:ea typeface="Shadows Into Light"/>
              <a:cs typeface="Shadows Into Light"/>
              <a:sym typeface="Shadows Into Light"/>
            </a:endParaRPr>
          </a:p>
        </p:txBody>
      </p:sp>
      <p:sp>
        <p:nvSpPr>
          <p:cNvPr id="589" name="Google Shape;589;p52"/>
          <p:cNvSpPr txBox="1"/>
          <p:nvPr/>
        </p:nvSpPr>
        <p:spPr>
          <a:xfrm>
            <a:off x="1444225" y="1013500"/>
            <a:ext cx="72972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b="1" i="1" u="sng">
                <a:solidFill>
                  <a:srgbClr val="E69138"/>
                </a:solidFill>
                <a:latin typeface="Shadows Into Light"/>
                <a:ea typeface="Shadows Into Light"/>
                <a:cs typeface="Shadows Into Light"/>
                <a:sym typeface="Shadows Into Light"/>
              </a:rPr>
              <a:t>Mission failed successfully</a:t>
            </a:r>
            <a:endParaRPr sz="2300" b="1" i="1" u="sng">
              <a:solidFill>
                <a:srgbClr val="E69138"/>
              </a:solidFill>
              <a:latin typeface="Shadows Into Light"/>
              <a:ea typeface="Shadows Into Light"/>
              <a:cs typeface="Shadows Into Light"/>
              <a:sym typeface="Shadows Into Light"/>
            </a:endParaRPr>
          </a:p>
        </p:txBody>
      </p:sp>
      <p:pic>
        <p:nvPicPr>
          <p:cNvPr id="590" name="Google Shape;590;p52"/>
          <p:cNvPicPr preferRelativeResize="0"/>
          <p:nvPr/>
        </p:nvPicPr>
        <p:blipFill>
          <a:blip r:embed="rId5">
            <a:alphaModFix/>
          </a:blip>
          <a:stretch>
            <a:fillRect/>
          </a:stretch>
        </p:blipFill>
        <p:spPr>
          <a:xfrm>
            <a:off x="5962650" y="12225"/>
            <a:ext cx="3181350" cy="14382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594"/>
        <p:cNvGrpSpPr/>
        <p:nvPr/>
      </p:nvGrpSpPr>
      <p:grpSpPr>
        <a:xfrm>
          <a:off x="0" y="0"/>
          <a:ext cx="0" cy="0"/>
          <a:chOff x="0" y="0"/>
          <a:chExt cx="0" cy="0"/>
        </a:xfrm>
      </p:grpSpPr>
      <p:sp>
        <p:nvSpPr>
          <p:cNvPr id="595" name="Google Shape;595;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596" name="Google Shape;596;p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597" name="Google Shape;597;p53"/>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598" name="Google Shape;598;p53" descr="Please check out my new channel! https://www.youtube.com/c/EluTranBugFables Make sure to check out the official soundtrack at: https://materia.to/undertaleID Had to come up with a name for this one.&#10;I feel like it's fitting. .&#10;.&#10;.&#10;Feel free to send me a ko-fi if you enjoy my content, I appreciate it!: https://ko-fi.com/elutran" title="Undertale OST - But Nobody Came Extended">
            <a:hlinkClick r:id="rId4"/>
          </p:cNvPr>
          <p:cNvPicPr preferRelativeResize="0"/>
          <p:nvPr/>
        </p:nvPicPr>
        <p:blipFill>
          <a:blip r:embed="rId5">
            <a:alphaModFix/>
          </a:blip>
          <a:stretch>
            <a:fillRect/>
          </a:stretch>
        </p:blipFill>
        <p:spPr>
          <a:xfrm>
            <a:off x="-55850" y="0"/>
            <a:ext cx="285300" cy="160475"/>
          </a:xfrm>
          <a:prstGeom prst="rect">
            <a:avLst/>
          </a:prstGeom>
          <a:noFill/>
          <a:ln>
            <a:noFill/>
          </a:ln>
        </p:spPr>
      </p:pic>
      <p:sp>
        <p:nvSpPr>
          <p:cNvPr id="599" name="Google Shape;599;p53"/>
          <p:cNvSpPr/>
          <p:nvPr/>
        </p:nvSpPr>
        <p:spPr>
          <a:xfrm>
            <a:off x="-1468125" y="-78187"/>
            <a:ext cx="1887600" cy="523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highlight>
                <a:srgbClr val="000000"/>
              </a:highlight>
            </a:endParaRPr>
          </a:p>
        </p:txBody>
      </p:sp>
      <p:sp>
        <p:nvSpPr>
          <p:cNvPr id="600" name="Google Shape;600;p53"/>
          <p:cNvSpPr/>
          <p:nvPr/>
        </p:nvSpPr>
        <p:spPr>
          <a:xfrm>
            <a:off x="2609750" y="2504800"/>
            <a:ext cx="3483900" cy="523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highlight>
                <a:srgbClr val="000000"/>
              </a:highlight>
            </a:endParaRPr>
          </a:p>
        </p:txBody>
      </p:sp>
      <p:sp>
        <p:nvSpPr>
          <p:cNvPr id="601" name="Google Shape;601;p53"/>
          <p:cNvSpPr txBox="1"/>
          <p:nvPr/>
        </p:nvSpPr>
        <p:spPr>
          <a:xfrm>
            <a:off x="2609750" y="2535550"/>
            <a:ext cx="34839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b="1" i="1">
                <a:solidFill>
                  <a:srgbClr val="980000"/>
                </a:solidFill>
                <a:latin typeface="Amatic SC"/>
                <a:ea typeface="Amatic SC"/>
                <a:cs typeface="Amatic SC"/>
                <a:sym typeface="Amatic SC"/>
              </a:rPr>
              <a:t>This is your fault</a:t>
            </a:r>
            <a:endParaRPr sz="2300" b="1" i="1">
              <a:solidFill>
                <a:srgbClr val="980000"/>
              </a:solidFill>
              <a:latin typeface="Amatic SC"/>
              <a:ea typeface="Amatic SC"/>
              <a:cs typeface="Amatic SC"/>
              <a:sym typeface="Amatic SC"/>
            </a:endParaRPr>
          </a:p>
        </p:txBody>
      </p:sp>
      <p:sp>
        <p:nvSpPr>
          <p:cNvPr id="602" name="Google Shape;602;p53"/>
          <p:cNvSpPr txBox="1"/>
          <p:nvPr/>
        </p:nvSpPr>
        <p:spPr>
          <a:xfrm>
            <a:off x="1697600" y="1051500"/>
            <a:ext cx="7297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980000"/>
                </a:solidFill>
                <a:uFill>
                  <a:noFill/>
                </a:uFill>
                <a:latin typeface="Amatic SC"/>
                <a:ea typeface="Amatic SC"/>
                <a:cs typeface="Amatic SC"/>
                <a:sym typeface="Amatic SC"/>
                <a:hlinkClick r:id="rId6" action="ppaction://hlinksldjump">
                  <a:extLst>
                    <a:ext uri="{A12FA001-AC4F-418D-AE19-62706E023703}">
                      <ahyp:hlinkClr xmlns:ahyp="http://schemas.microsoft.com/office/drawing/2018/hyperlinkcolor" val="tx"/>
                    </a:ext>
                  </a:extLst>
                </a:hlinkClick>
              </a:rPr>
              <a:t>Click to continue</a:t>
            </a:r>
            <a:endParaRPr sz="1800" b="1">
              <a:solidFill>
                <a:srgbClr val="980000"/>
              </a:solidFill>
              <a:latin typeface="Amatic SC"/>
              <a:ea typeface="Amatic SC"/>
              <a:cs typeface="Amatic SC"/>
              <a:sym typeface="Amatic SC"/>
            </a:endParaRPr>
          </a:p>
        </p:txBody>
      </p:sp>
      <p:pic>
        <p:nvPicPr>
          <p:cNvPr id="603" name="Google Shape;603;p53"/>
          <p:cNvPicPr preferRelativeResize="0"/>
          <p:nvPr/>
        </p:nvPicPr>
        <p:blipFill>
          <a:blip r:embed="rId7">
            <a:alphaModFix/>
          </a:blip>
          <a:stretch>
            <a:fillRect/>
          </a:stretch>
        </p:blipFill>
        <p:spPr>
          <a:xfrm>
            <a:off x="5962650" y="12225"/>
            <a:ext cx="3181350" cy="14382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98"/>
                                        </p:tgtEl>
                                        <p:attrNameLst>
                                          <p:attrName>style.visibility</p:attrName>
                                        </p:attrNameLst>
                                      </p:cBhvr>
                                      <p:to>
                                        <p:strVal val="visible"/>
                                      </p:to>
                                    </p:set>
                                    <p:animEffect transition="in" filter="fade">
                                      <p:cBhvr>
                                        <p:cTn id="7" dur="1000"/>
                                        <p:tgtEl>
                                          <p:spTgt spid="5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607"/>
        <p:cNvGrpSpPr/>
        <p:nvPr/>
      </p:nvGrpSpPr>
      <p:grpSpPr>
        <a:xfrm>
          <a:off x="0" y="0"/>
          <a:ext cx="0" cy="0"/>
          <a:chOff x="0" y="0"/>
          <a:chExt cx="0" cy="0"/>
        </a:xfrm>
      </p:grpSpPr>
      <p:sp>
        <p:nvSpPr>
          <p:cNvPr id="608" name="Google Shape;608;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609" name="Google Shape;609;p5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610" name="Google Shape;610;p54"/>
          <p:cNvPicPr preferRelativeResize="0"/>
          <p:nvPr/>
        </p:nvPicPr>
        <p:blipFill>
          <a:blip r:embed="rId3">
            <a:alphaModFix/>
          </a:blip>
          <a:stretch>
            <a:fillRect/>
          </a:stretch>
        </p:blipFill>
        <p:spPr>
          <a:xfrm>
            <a:off x="11250" y="0"/>
            <a:ext cx="9144000" cy="5156227"/>
          </a:xfrm>
          <a:prstGeom prst="rect">
            <a:avLst/>
          </a:prstGeom>
          <a:noFill/>
          <a:ln>
            <a:noFill/>
          </a:ln>
        </p:spPr>
      </p:pic>
      <p:sp>
        <p:nvSpPr>
          <p:cNvPr id="611" name="Google Shape;611;p54"/>
          <p:cNvSpPr txBox="1"/>
          <p:nvPr/>
        </p:nvSpPr>
        <p:spPr>
          <a:xfrm>
            <a:off x="2809250" y="1909950"/>
            <a:ext cx="2853300" cy="132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400" b="1" i="1">
                <a:solidFill>
                  <a:srgbClr val="980000"/>
                </a:solidFill>
                <a:uFill>
                  <a:noFill/>
                </a:uFill>
                <a:latin typeface="Amatic SC"/>
                <a:ea typeface="Amatic SC"/>
                <a:cs typeface="Amatic SC"/>
                <a:sym typeface="Amatic SC"/>
                <a:hlinkClick r:id="" action="ppaction://hlinkshowjump?jump=nextslide">
                  <a:extLst>
                    <a:ext uri="{A12FA001-AC4F-418D-AE19-62706E023703}">
                      <ahyp:hlinkClr xmlns:ahyp="http://schemas.microsoft.com/office/drawing/2018/hyperlinkcolor" val="tx"/>
                    </a:ext>
                  </a:extLst>
                </a:hlinkClick>
              </a:rPr>
              <a:t>continue</a:t>
            </a:r>
            <a:endParaRPr sz="7400" b="1" i="1">
              <a:solidFill>
                <a:srgbClr val="980000"/>
              </a:solidFill>
              <a:latin typeface="Amatic SC"/>
              <a:ea typeface="Amatic SC"/>
              <a:cs typeface="Amatic SC"/>
              <a:sym typeface="Amatic SC"/>
            </a:endParaRPr>
          </a:p>
        </p:txBody>
      </p:sp>
      <p:pic>
        <p:nvPicPr>
          <p:cNvPr id="612" name="Google Shape;612;p54"/>
          <p:cNvPicPr preferRelativeResize="0"/>
          <p:nvPr/>
        </p:nvPicPr>
        <p:blipFill>
          <a:blip r:embed="rId4">
            <a:alphaModFix/>
          </a:blip>
          <a:stretch>
            <a:fillRect/>
          </a:stretch>
        </p:blipFill>
        <p:spPr>
          <a:xfrm>
            <a:off x="6302025" y="0"/>
            <a:ext cx="2853225" cy="1289925"/>
          </a:xfrm>
          <a:prstGeom prst="rect">
            <a:avLst/>
          </a:prstGeom>
          <a:noFill/>
          <a:ln>
            <a:noFill/>
          </a:ln>
        </p:spPr>
      </p:pic>
      <p:sp>
        <p:nvSpPr>
          <p:cNvPr id="613" name="Google Shape;613;p54"/>
          <p:cNvSpPr txBox="1"/>
          <p:nvPr/>
        </p:nvSpPr>
        <p:spPr>
          <a:xfrm>
            <a:off x="11250" y="4404600"/>
            <a:ext cx="988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FF0000"/>
                </a:solidFill>
                <a:latin typeface="Shadows Into Light"/>
                <a:ea typeface="Shadows Into Light"/>
                <a:cs typeface="Shadows Into Light"/>
                <a:sym typeface="Shadows Into Light"/>
              </a:rPr>
              <a:t>You did this</a:t>
            </a:r>
            <a:endParaRPr sz="1800">
              <a:solidFill>
                <a:srgbClr val="FF0000"/>
              </a:solidFill>
              <a:latin typeface="Shadows Into Light"/>
              <a:ea typeface="Shadows Into Light"/>
              <a:cs typeface="Shadows Into Light"/>
              <a:sym typeface="Shadows Into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1A69B-41B9-1316-458D-BF044AA1AFA9}"/>
              </a:ext>
            </a:extLst>
          </p:cNvPr>
          <p:cNvSpPr>
            <a:spLocks noGrp="1"/>
          </p:cNvSpPr>
          <p:nvPr>
            <p:ph type="title"/>
          </p:nvPr>
        </p:nvSpPr>
        <p:spPr/>
        <p:txBody>
          <a:bodyPr>
            <a:normAutofit fontScale="90000"/>
          </a:bodyPr>
          <a:lstStyle/>
          <a:p>
            <a:r>
              <a:rPr lang="en-US" dirty="0"/>
              <a:t>An Error Happened &gt;:/</a:t>
            </a:r>
          </a:p>
        </p:txBody>
      </p:sp>
      <p:sp>
        <p:nvSpPr>
          <p:cNvPr id="3" name="Text Placeholder 2">
            <a:extLst>
              <a:ext uri="{FF2B5EF4-FFF2-40B4-BE49-F238E27FC236}">
                <a16:creationId xmlns:a16="http://schemas.microsoft.com/office/drawing/2014/main" id="{2CDAA105-A047-9615-A09D-FD74A2E63C65}"/>
              </a:ext>
            </a:extLst>
          </p:cNvPr>
          <p:cNvSpPr>
            <a:spLocks noGrp="1"/>
          </p:cNvSpPr>
          <p:nvPr>
            <p:ph type="body" idx="1"/>
          </p:nvPr>
        </p:nvSpPr>
        <p:spPr/>
        <p:txBody>
          <a:bodyPr/>
          <a:lstStyle/>
          <a:p>
            <a:pPr marL="114300" indent="0">
              <a:buNone/>
            </a:pPr>
            <a:r>
              <a:rPr lang="en-US" dirty="0"/>
              <a:t>Troubleshooting Steps:</a:t>
            </a:r>
          </a:p>
          <a:p>
            <a:endParaRPr lang="en-US" dirty="0"/>
          </a:p>
          <a:p>
            <a:r>
              <a:rPr lang="en-US" dirty="0"/>
              <a:t>This is your fault</a:t>
            </a:r>
          </a:p>
          <a:p>
            <a:r>
              <a:rPr lang="en-US" dirty="0"/>
              <a:t>Your parents don’t like you</a:t>
            </a:r>
          </a:p>
          <a:p>
            <a:r>
              <a:rPr lang="en-US" dirty="0"/>
              <a:t>You were a mistake and a failure</a:t>
            </a:r>
          </a:p>
          <a:p>
            <a:r>
              <a:rPr lang="en-US" dirty="0"/>
              <a:t>Your parents left you</a:t>
            </a:r>
          </a:p>
          <a:p>
            <a:endParaRPr lang="en-US" dirty="0"/>
          </a:p>
          <a:p>
            <a:endParaRPr lang="en-US" dirty="0"/>
          </a:p>
          <a:p>
            <a:pPr marL="114300" indent="0">
              <a:buNone/>
            </a:pPr>
            <a:r>
              <a:rPr lang="en-US" dirty="0"/>
              <a:t>Error Code: WOMPWOMPCRYBOUTIT</a:t>
            </a:r>
          </a:p>
          <a:p>
            <a:pPr marL="114300" indent="0">
              <a:buNone/>
            </a:pPr>
            <a:r>
              <a:rPr lang="en-US" dirty="0"/>
              <a:t>NM-suppport@gamely.lorem.gr</a:t>
            </a:r>
          </a:p>
        </p:txBody>
      </p:sp>
    </p:spTree>
    <p:extLst>
      <p:ext uri="{BB962C8B-B14F-4D97-AF65-F5344CB8AC3E}">
        <p14:creationId xmlns:p14="http://schemas.microsoft.com/office/powerpoint/2010/main" val="21551557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617"/>
        <p:cNvGrpSpPr/>
        <p:nvPr/>
      </p:nvGrpSpPr>
      <p:grpSpPr>
        <a:xfrm>
          <a:off x="0" y="0"/>
          <a:ext cx="0" cy="0"/>
          <a:chOff x="0" y="0"/>
          <a:chExt cx="0" cy="0"/>
        </a:xfrm>
      </p:grpSpPr>
      <p:pic>
        <p:nvPicPr>
          <p:cNvPr id="618" name="Google Shape;618;p55"/>
          <p:cNvPicPr preferRelativeResize="0"/>
          <p:nvPr/>
        </p:nvPicPr>
        <p:blipFill>
          <a:blip r:embed="rId3">
            <a:alphaModFix/>
          </a:blip>
          <a:stretch>
            <a:fillRect/>
          </a:stretch>
        </p:blipFill>
        <p:spPr>
          <a:xfrm>
            <a:off x="38675" y="0"/>
            <a:ext cx="9066650" cy="5143500"/>
          </a:xfrm>
          <a:prstGeom prst="rect">
            <a:avLst/>
          </a:prstGeom>
          <a:noFill/>
          <a:ln>
            <a:noFill/>
          </a:ln>
        </p:spPr>
      </p:pic>
      <p:sp>
        <p:nvSpPr>
          <p:cNvPr id="619" name="Google Shape;619;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solidFill>
                  <a:srgbClr val="FF0000"/>
                </a:solidFill>
                <a:latin typeface="Shadows Into Light"/>
                <a:ea typeface="Shadows Into Light"/>
                <a:cs typeface="Shadows Into Light"/>
                <a:sym typeface="Shadows Into Light"/>
              </a:rPr>
              <a:t>You died</a:t>
            </a:r>
            <a:endParaRPr b="1">
              <a:solidFill>
                <a:srgbClr val="FF0000"/>
              </a:solidFill>
              <a:latin typeface="Shadows Into Light"/>
              <a:ea typeface="Shadows Into Light"/>
              <a:cs typeface="Shadows Into Light"/>
              <a:sym typeface="Shadows Into Light"/>
            </a:endParaRPr>
          </a:p>
        </p:txBody>
      </p:sp>
      <p:sp>
        <p:nvSpPr>
          <p:cNvPr id="620" name="Google Shape;620;p55"/>
          <p:cNvSpPr txBox="1">
            <a:spLocks noGrp="1"/>
          </p:cNvSpPr>
          <p:nvPr>
            <p:ph type="body" idx="1"/>
          </p:nvPr>
        </p:nvSpPr>
        <p:spPr>
          <a:xfrm>
            <a:off x="220650" y="1562150"/>
            <a:ext cx="8520600" cy="3416400"/>
          </a:xfrm>
          <a:prstGeom prst="rect">
            <a:avLst/>
          </a:prstGeom>
        </p:spPr>
        <p:txBody>
          <a:bodyPr spcFirstLastPara="1" wrap="square" lIns="91425" tIns="91425" rIns="91425" bIns="91425" anchor="t" anchorCtr="0">
            <a:normAutofit/>
          </a:bodyPr>
          <a:lstStyle/>
          <a:p>
            <a:pPr marL="0" lvl="0" indent="0" algn="ctr" rtl="0">
              <a:lnSpc>
                <a:spcPct val="100000"/>
              </a:lnSpc>
              <a:spcBef>
                <a:spcPts val="0"/>
              </a:spcBef>
              <a:spcAft>
                <a:spcPts val="0"/>
              </a:spcAft>
              <a:buNone/>
            </a:pPr>
            <a:r>
              <a:rPr lang="en" sz="2800">
                <a:solidFill>
                  <a:srgbClr val="E69138"/>
                </a:solidFill>
                <a:latin typeface="Shadows Into Light"/>
                <a:ea typeface="Shadows Into Light"/>
                <a:cs typeface="Shadows Into Light"/>
                <a:sym typeface="Shadows Into Light"/>
              </a:rPr>
              <a:t>from a heart attack caused by bad karma.</a:t>
            </a:r>
            <a:endParaRPr sz="2800">
              <a:solidFill>
                <a:srgbClr val="E69138"/>
              </a:solidFill>
              <a:latin typeface="Shadows Into Light"/>
              <a:ea typeface="Shadows Into Light"/>
              <a:cs typeface="Shadows Into Light"/>
              <a:sym typeface="Shadows Into Light"/>
            </a:endParaRPr>
          </a:p>
          <a:p>
            <a:pPr marL="0" lvl="0" indent="0" algn="ctr" rtl="0">
              <a:lnSpc>
                <a:spcPct val="100000"/>
              </a:lnSpc>
              <a:spcBef>
                <a:spcPts val="0"/>
              </a:spcBef>
              <a:spcAft>
                <a:spcPts val="0"/>
              </a:spcAft>
              <a:buNone/>
            </a:pPr>
            <a:endParaRPr sz="2800">
              <a:solidFill>
                <a:srgbClr val="E69138"/>
              </a:solidFill>
              <a:latin typeface="Shadows Into Light"/>
              <a:ea typeface="Shadows Into Light"/>
              <a:cs typeface="Shadows Into Light"/>
              <a:sym typeface="Shadows Into Light"/>
            </a:endParaRPr>
          </a:p>
          <a:p>
            <a:pPr marL="0" lvl="0" indent="0" algn="ctr" rtl="0">
              <a:spcBef>
                <a:spcPts val="0"/>
              </a:spcBef>
              <a:spcAft>
                <a:spcPts val="1200"/>
              </a:spcAft>
              <a:buNone/>
            </a:pPr>
            <a:r>
              <a:rPr lang="en" u="sng">
                <a:solidFill>
                  <a:schemeClr val="hlink"/>
                </a:solidFill>
                <a:latin typeface="Shadows Into Light"/>
                <a:ea typeface="Shadows Into Light"/>
                <a:cs typeface="Shadows Into Light"/>
                <a:sym typeface="Shadows Into Light"/>
                <a:hlinkClick r:id="rId4" action="ppaction://hlinksldjump"/>
              </a:rPr>
              <a:t>Continue</a:t>
            </a:r>
            <a:endParaRPr>
              <a:latin typeface="Shadows Into Light"/>
              <a:ea typeface="Shadows Into Light"/>
              <a:cs typeface="Shadows Into Light"/>
              <a:sym typeface="Shadows Into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19"/>
                                        </p:tgtEl>
                                        <p:attrNameLst>
                                          <p:attrName>style.visibility</p:attrName>
                                        </p:attrNameLst>
                                      </p:cBhvr>
                                      <p:to>
                                        <p:strVal val="visible"/>
                                      </p:to>
                                    </p:set>
                                    <p:animEffect transition="in" filter="fade">
                                      <p:cBhvr>
                                        <p:cTn id="7" dur="1000"/>
                                        <p:tgtEl>
                                          <p:spTgt spid="619"/>
                                        </p:tgtEl>
                                      </p:cBhvr>
                                    </p:animEffect>
                                  </p:childTnLst>
                                </p:cTn>
                              </p:par>
                              <p:par>
                                <p:cTn id="8" presetID="10" presetClass="entr" presetSubtype="0" fill="hold" nodeType="withEffect">
                                  <p:stCondLst>
                                    <p:cond delay="0"/>
                                  </p:stCondLst>
                                  <p:childTnLst>
                                    <p:set>
                                      <p:cBhvr>
                                        <p:cTn id="9" dur="1" fill="hold">
                                          <p:stCondLst>
                                            <p:cond delay="0"/>
                                          </p:stCondLst>
                                        </p:cTn>
                                        <p:tgtEl>
                                          <p:spTgt spid="620"/>
                                        </p:tgtEl>
                                        <p:attrNameLst>
                                          <p:attrName>style.visibility</p:attrName>
                                        </p:attrNameLst>
                                      </p:cBhvr>
                                      <p:to>
                                        <p:strVal val="visible"/>
                                      </p:to>
                                    </p:set>
                                    <p:animEffect transition="in" filter="fade">
                                      <p:cBhvr>
                                        <p:cTn id="10" dur="1000"/>
                                        <p:tgtEl>
                                          <p:spTgt spid="620"/>
                                        </p:tgtEl>
                                      </p:cBhvr>
                                    </p:animEffect>
                                  </p:childTnLst>
                                </p:cTn>
                              </p:par>
                              <p:par>
                                <p:cTn id="11" presetID="8" presetClass="emph" presetSubtype="0" fill="hold" nodeType="withEffect">
                                  <p:stCondLst>
                                    <p:cond delay="0"/>
                                  </p:stCondLst>
                                  <p:childTnLst>
                                    <p:animRot by="-21600000">
                                      <p:cBhvr>
                                        <p:cTn id="12" dur="1000" fill="hold"/>
                                        <p:tgtEl>
                                          <p:spTgt spid="6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624"/>
        <p:cNvGrpSpPr/>
        <p:nvPr/>
      </p:nvGrpSpPr>
      <p:grpSpPr>
        <a:xfrm>
          <a:off x="0" y="0"/>
          <a:ext cx="0" cy="0"/>
          <a:chOff x="0" y="0"/>
          <a:chExt cx="0" cy="0"/>
        </a:xfrm>
      </p:grpSpPr>
      <p:sp>
        <p:nvSpPr>
          <p:cNvPr id="625" name="Google Shape;625;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626" name="Google Shape;626;p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627" name="Google Shape;627;p56"/>
          <p:cNvPicPr preferRelativeResize="0"/>
          <p:nvPr/>
        </p:nvPicPr>
        <p:blipFill>
          <a:blip r:embed="rId3">
            <a:alphaModFix/>
          </a:blip>
          <a:stretch>
            <a:fillRect/>
          </a:stretch>
        </p:blipFill>
        <p:spPr>
          <a:xfrm>
            <a:off x="0" y="0"/>
            <a:ext cx="9144000" cy="5143499"/>
          </a:xfrm>
          <a:prstGeom prst="rect">
            <a:avLst/>
          </a:prstGeom>
          <a:noFill/>
          <a:ln>
            <a:noFill/>
          </a:ln>
        </p:spPr>
      </p:pic>
      <p:sp>
        <p:nvSpPr>
          <p:cNvPr id="628" name="Google Shape;628;p56"/>
          <p:cNvSpPr txBox="1"/>
          <p:nvPr/>
        </p:nvSpPr>
        <p:spPr>
          <a:xfrm>
            <a:off x="1241525" y="4028650"/>
            <a:ext cx="72972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E69138"/>
                </a:solidFill>
                <a:latin typeface="Shadows Into Light"/>
                <a:ea typeface="Shadows Into Light"/>
                <a:cs typeface="Shadows Into Light"/>
                <a:sym typeface="Shadows Into Light"/>
              </a:rPr>
              <a:t>Oh hi I’m ringo I can help with protecting Goodsprings from the Powder Gangers trying to take over.</a:t>
            </a:r>
            <a:endParaRPr sz="1800">
              <a:solidFill>
                <a:srgbClr val="E69138"/>
              </a:solidFill>
              <a:latin typeface="Shadows Into Light"/>
              <a:ea typeface="Shadows Into Light"/>
              <a:cs typeface="Shadows Into Light"/>
              <a:sym typeface="Shadows Into Light"/>
            </a:endParaRPr>
          </a:p>
        </p:txBody>
      </p:sp>
      <p:sp>
        <p:nvSpPr>
          <p:cNvPr id="629" name="Google Shape;629;p56"/>
          <p:cNvSpPr txBox="1"/>
          <p:nvPr/>
        </p:nvSpPr>
        <p:spPr>
          <a:xfrm>
            <a:off x="380100" y="2476525"/>
            <a:ext cx="86022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69138"/>
                </a:solidFill>
                <a:uFill>
                  <a:noFill/>
                </a:uFill>
                <a:latin typeface="Shadows Into Light"/>
                <a:ea typeface="Shadows Into Light"/>
                <a:cs typeface="Shadows Into Light"/>
                <a:sym typeface="Shadows Into Light"/>
                <a:hlinkClick r:id="rId4" action="ppaction://hlinksldjump">
                  <a:extLst>
                    <a:ext uri="{A12FA001-AC4F-418D-AE19-62706E023703}">
                      <ahyp:hlinkClr xmlns:ahyp="http://schemas.microsoft.com/office/drawing/2018/hyperlinkcolor" val="tx"/>
                    </a:ext>
                  </a:extLst>
                </a:hlinkClick>
              </a:rPr>
              <a:t>“O</a:t>
            </a:r>
            <a:r>
              <a:rPr lang="en" sz="2400">
                <a:solidFill>
                  <a:srgbClr val="E69138"/>
                </a:solidFill>
                <a:latin typeface="Shadows Into Light"/>
                <a:ea typeface="Shadows Into Light"/>
                <a:cs typeface="Shadows Into Light"/>
                <a:sym typeface="Shadows Into Light"/>
              </a:rPr>
              <a:t>h okay how can i help?”</a:t>
            </a:r>
            <a:endParaRPr sz="2400">
              <a:solidFill>
                <a:srgbClr val="E69138"/>
              </a:solidFill>
              <a:latin typeface="Shadows Into Light"/>
              <a:ea typeface="Shadows Into Light"/>
              <a:cs typeface="Shadows Into Light"/>
              <a:sym typeface="Shadows Into Light"/>
            </a:endParaRPr>
          </a:p>
        </p:txBody>
      </p:sp>
      <p:sp>
        <p:nvSpPr>
          <p:cNvPr id="630" name="Google Shape;630;p56"/>
          <p:cNvSpPr txBox="1"/>
          <p:nvPr/>
        </p:nvSpPr>
        <p:spPr>
          <a:xfrm>
            <a:off x="380100" y="3030625"/>
            <a:ext cx="86022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69138"/>
                </a:solidFill>
                <a:uFill>
                  <a:noFill/>
                </a:uFill>
                <a:latin typeface="Shadows Into Light"/>
                <a:ea typeface="Shadows Into Light"/>
                <a:cs typeface="Shadows Into Light"/>
                <a:sym typeface="Shadows Into Light"/>
                <a:hlinkClick r:id="rId4" action="ppaction://hlinksldjump">
                  <a:extLst>
                    <a:ext uri="{A12FA001-AC4F-418D-AE19-62706E023703}">
                      <ahyp:hlinkClr xmlns:ahyp="http://schemas.microsoft.com/office/drawing/2018/hyperlinkcolor" val="tx"/>
                    </a:ext>
                  </a:extLst>
                </a:hlinkClick>
              </a:rPr>
              <a:t>“</a:t>
            </a:r>
            <a:r>
              <a:rPr lang="en" sz="2400">
                <a:solidFill>
                  <a:srgbClr val="E69138"/>
                </a:solidFill>
                <a:latin typeface="Shadows Into Light"/>
                <a:ea typeface="Shadows Into Light"/>
                <a:cs typeface="Shadows Into Light"/>
                <a:sym typeface="Shadows Into Light"/>
              </a:rPr>
              <a:t>No i dont think ill help for now sorry.”</a:t>
            </a:r>
            <a:endParaRPr sz="2400">
              <a:solidFill>
                <a:srgbClr val="E69138"/>
              </a:solidFill>
              <a:latin typeface="Shadows Into Light"/>
              <a:ea typeface="Shadows Into Light"/>
              <a:cs typeface="Shadows Into Light"/>
              <a:sym typeface="Shadows Into Light"/>
            </a:endParaRPr>
          </a:p>
        </p:txBody>
      </p:sp>
      <p:sp>
        <p:nvSpPr>
          <p:cNvPr id="631" name="Google Shape;631;p56"/>
          <p:cNvSpPr txBox="1"/>
          <p:nvPr/>
        </p:nvSpPr>
        <p:spPr>
          <a:xfrm>
            <a:off x="380050" y="3584725"/>
            <a:ext cx="86022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69138"/>
                </a:solidFill>
                <a:uFill>
                  <a:noFill/>
                </a:uFill>
                <a:latin typeface="Shadows Into Light"/>
                <a:ea typeface="Shadows Into Light"/>
                <a:cs typeface="Shadows Into Light"/>
                <a:sym typeface="Shadows Into Light"/>
                <a:hlinkClick r:id="rId4" action="ppaction://hlinksldjump">
                  <a:extLst>
                    <a:ext uri="{A12FA001-AC4F-418D-AE19-62706E023703}">
                      <ahyp:hlinkClr xmlns:ahyp="http://schemas.microsoft.com/office/drawing/2018/hyperlinkcolor" val="tx"/>
                    </a:ext>
                  </a:extLst>
                </a:hlinkClick>
              </a:rPr>
              <a:t>“</a:t>
            </a:r>
            <a:r>
              <a:rPr lang="en" sz="2400">
                <a:solidFill>
                  <a:srgbClr val="E69138"/>
                </a:solidFill>
                <a:latin typeface="Shadows Into Light"/>
                <a:ea typeface="Shadows Into Light"/>
                <a:cs typeface="Shadows Into Light"/>
                <a:sym typeface="Shadows Into Light"/>
              </a:rPr>
              <a:t>FOR THE POWDER GANGERS!” (kill him lose karma and goodsprings rep)</a:t>
            </a:r>
            <a:endParaRPr sz="2400">
              <a:solidFill>
                <a:srgbClr val="E69138"/>
              </a:solidFill>
              <a:latin typeface="Shadows Into Light"/>
              <a:ea typeface="Shadows Into Light"/>
              <a:cs typeface="Shadows Into Light"/>
              <a:sym typeface="Shadows Into Light"/>
            </a:endParaRPr>
          </a:p>
        </p:txBody>
      </p:sp>
      <p:sp>
        <p:nvSpPr>
          <p:cNvPr id="632" name="Google Shape;632;p56"/>
          <p:cNvSpPr txBox="1"/>
          <p:nvPr/>
        </p:nvSpPr>
        <p:spPr>
          <a:xfrm>
            <a:off x="380100" y="1922425"/>
            <a:ext cx="86022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69138"/>
                </a:solidFill>
                <a:uFill>
                  <a:noFill/>
                </a:uFill>
                <a:latin typeface="Shadows Into Light"/>
                <a:ea typeface="Shadows Into Light"/>
                <a:cs typeface="Shadows Into Light"/>
                <a:sym typeface="Shadows Into Light"/>
                <a:hlinkClick r:id="rId4" action="ppaction://hlinksldjump">
                  <a:extLst>
                    <a:ext uri="{A12FA001-AC4F-418D-AE19-62706E023703}">
                      <ahyp:hlinkClr xmlns:ahyp="http://schemas.microsoft.com/office/drawing/2018/hyperlinkcolor" val="tx"/>
                    </a:ext>
                  </a:extLst>
                </a:hlinkClick>
              </a:rPr>
              <a:t>“</a:t>
            </a:r>
            <a:r>
              <a:rPr lang="en" sz="2400">
                <a:solidFill>
                  <a:srgbClr val="E69138"/>
                </a:solidFill>
                <a:latin typeface="Shadows Into Light"/>
                <a:ea typeface="Shadows Into Light"/>
                <a:cs typeface="Shadows Into Light"/>
                <a:sym typeface="Shadows Into Light"/>
              </a:rPr>
              <a:t>I’ll help… For a price.”</a:t>
            </a:r>
            <a:endParaRPr sz="2400">
              <a:solidFill>
                <a:srgbClr val="E69138"/>
              </a:solidFill>
              <a:latin typeface="Shadows Into Light"/>
              <a:ea typeface="Shadows Into Light"/>
              <a:cs typeface="Shadows Into Light"/>
              <a:sym typeface="Shadows Into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636"/>
        <p:cNvGrpSpPr/>
        <p:nvPr/>
      </p:nvGrpSpPr>
      <p:grpSpPr>
        <a:xfrm>
          <a:off x="0" y="0"/>
          <a:ext cx="0" cy="0"/>
          <a:chOff x="0" y="0"/>
          <a:chExt cx="0" cy="0"/>
        </a:xfrm>
      </p:grpSpPr>
      <p:pic>
        <p:nvPicPr>
          <p:cNvPr id="637" name="Google Shape;637;p57"/>
          <p:cNvPicPr preferRelativeResize="0"/>
          <p:nvPr/>
        </p:nvPicPr>
        <p:blipFill>
          <a:blip r:embed="rId3">
            <a:alphaModFix/>
          </a:blip>
          <a:stretch>
            <a:fillRect/>
          </a:stretch>
        </p:blipFill>
        <p:spPr>
          <a:xfrm>
            <a:off x="0" y="0"/>
            <a:ext cx="9144000" cy="5143500"/>
          </a:xfrm>
          <a:prstGeom prst="rect">
            <a:avLst/>
          </a:prstGeom>
          <a:noFill/>
          <a:ln>
            <a:noFill/>
          </a:ln>
        </p:spPr>
      </p:pic>
      <p:sp>
        <p:nvSpPr>
          <p:cNvPr id="638" name="Google Shape;638;p57"/>
          <p:cNvSpPr txBox="1"/>
          <p:nvPr/>
        </p:nvSpPr>
        <p:spPr>
          <a:xfrm>
            <a:off x="1391400" y="3470725"/>
            <a:ext cx="6361200" cy="1547700"/>
          </a:xfrm>
          <a:prstGeom prst="rect">
            <a:avLst/>
          </a:prstGeom>
          <a:solidFill>
            <a:schemeClr val="dk1"/>
          </a:solidFill>
          <a:ln w="9525" cap="flat" cmpd="sng">
            <a:solidFill>
              <a:srgbClr val="E69138"/>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E69138"/>
                </a:solidFill>
                <a:latin typeface="Shadows Into Light Two"/>
                <a:ea typeface="Shadows Into Light Two"/>
                <a:cs typeface="Shadows Into Light Two"/>
                <a:sym typeface="Shadows Into Light Two"/>
              </a:rPr>
              <a:t>Yo bro wanna take over this town?</a:t>
            </a:r>
            <a:endParaRPr sz="1800">
              <a:solidFill>
                <a:srgbClr val="E69138"/>
              </a:solidFill>
              <a:latin typeface="Shadows Into Light Two"/>
              <a:ea typeface="Shadows Into Light Two"/>
              <a:cs typeface="Shadows Into Light Two"/>
              <a:sym typeface="Shadows Into Light Two"/>
            </a:endParaRPr>
          </a:p>
          <a:p>
            <a:pPr marL="0" lvl="0" indent="0" algn="ctr" rtl="0">
              <a:spcBef>
                <a:spcPts val="0"/>
              </a:spcBef>
              <a:spcAft>
                <a:spcPts val="0"/>
              </a:spcAft>
              <a:buNone/>
            </a:pPr>
            <a:r>
              <a:rPr lang="en" sz="1800" u="sng">
                <a:solidFill>
                  <a:srgbClr val="E69138"/>
                </a:solidFill>
                <a:latin typeface="Shadows Into Light Two"/>
                <a:ea typeface="Shadows Into Light Two"/>
                <a:cs typeface="Shadows Into Light Two"/>
                <a:sym typeface="Shadows Into Light Two"/>
                <a:hlinkClick r:id="rId4" action="ppaction://hlinksldjump">
                  <a:extLst>
                    <a:ext uri="{A12FA001-AC4F-418D-AE19-62706E023703}">
                      <ahyp:hlinkClr xmlns:ahyp="http://schemas.microsoft.com/office/drawing/2018/hyperlinkcolor" val="tx"/>
                    </a:ext>
                  </a:extLst>
                </a:hlinkClick>
              </a:rPr>
              <a:t>Sure (Powder Ganger Rep + Bad Karma)</a:t>
            </a:r>
            <a:endParaRPr sz="1800">
              <a:solidFill>
                <a:srgbClr val="E69138"/>
              </a:solidFill>
              <a:latin typeface="Shadows Into Light Two"/>
              <a:ea typeface="Shadows Into Light Two"/>
              <a:cs typeface="Shadows Into Light Two"/>
              <a:sym typeface="Shadows Into Light Two"/>
            </a:endParaRPr>
          </a:p>
          <a:p>
            <a:pPr marL="0" lvl="0" indent="0" algn="ctr" rtl="0">
              <a:spcBef>
                <a:spcPts val="0"/>
              </a:spcBef>
              <a:spcAft>
                <a:spcPts val="0"/>
              </a:spcAft>
              <a:buNone/>
            </a:pPr>
            <a:r>
              <a:rPr lang="en" sz="1800" u="sng">
                <a:solidFill>
                  <a:srgbClr val="E69138"/>
                </a:solidFill>
                <a:latin typeface="Shadows Into Light Two"/>
                <a:ea typeface="Shadows Into Light Two"/>
                <a:cs typeface="Shadows Into Light Two"/>
                <a:sym typeface="Shadows Into Light Two"/>
                <a:hlinkClick r:id="rId5" action="ppaction://hlinksldjump">
                  <a:extLst>
                    <a:ext uri="{A12FA001-AC4F-418D-AE19-62706E023703}">
                      <ahyp:hlinkClr xmlns:ahyp="http://schemas.microsoft.com/office/drawing/2018/hyperlinkcolor" val="tx"/>
                    </a:ext>
                  </a:extLst>
                </a:hlinkClick>
              </a:rPr>
              <a:t>No (Good Karma - powder Ganger Rep)</a:t>
            </a:r>
            <a:endParaRPr sz="1800">
              <a:solidFill>
                <a:srgbClr val="E69138"/>
              </a:solidFill>
              <a:latin typeface="Shadows Into Light Two"/>
              <a:ea typeface="Shadows Into Light Two"/>
              <a:cs typeface="Shadows Into Light Two"/>
              <a:sym typeface="Shadows Into Light Two"/>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642"/>
        <p:cNvGrpSpPr/>
        <p:nvPr/>
      </p:nvGrpSpPr>
      <p:grpSpPr>
        <a:xfrm>
          <a:off x="0" y="0"/>
          <a:ext cx="0" cy="0"/>
          <a:chOff x="0" y="0"/>
          <a:chExt cx="0" cy="0"/>
        </a:xfrm>
      </p:grpSpPr>
      <p:sp>
        <p:nvSpPr>
          <p:cNvPr id="643" name="Google Shape;643;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644" name="Google Shape;644;p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645" name="Google Shape;645;p58"/>
          <p:cNvPicPr preferRelativeResize="0"/>
          <p:nvPr/>
        </p:nvPicPr>
        <p:blipFill>
          <a:blip r:embed="rId3">
            <a:alphaModFix/>
          </a:blip>
          <a:stretch>
            <a:fillRect/>
          </a:stretch>
        </p:blipFill>
        <p:spPr>
          <a:xfrm>
            <a:off x="0" y="0"/>
            <a:ext cx="9144000" cy="5143501"/>
          </a:xfrm>
          <a:prstGeom prst="rect">
            <a:avLst/>
          </a:prstGeom>
          <a:noFill/>
          <a:ln>
            <a:noFill/>
          </a:ln>
        </p:spPr>
      </p:pic>
      <p:sp>
        <p:nvSpPr>
          <p:cNvPr id="646" name="Google Shape;646;p58"/>
          <p:cNvSpPr txBox="1"/>
          <p:nvPr/>
        </p:nvSpPr>
        <p:spPr>
          <a:xfrm>
            <a:off x="1773625" y="4155350"/>
            <a:ext cx="7297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E69138"/>
                </a:solidFill>
                <a:latin typeface="Shadows Into Light"/>
                <a:ea typeface="Shadows Into Light"/>
                <a:cs typeface="Shadows Into Light"/>
                <a:sym typeface="Shadows Into Light"/>
              </a:rPr>
              <a:t>You are currently at The Gas Station tap on a location to somewhere</a:t>
            </a:r>
            <a:endParaRPr sz="1800">
              <a:solidFill>
                <a:srgbClr val="E69138"/>
              </a:solidFill>
              <a:latin typeface="Shadows Into Light"/>
              <a:ea typeface="Shadows Into Light"/>
              <a:cs typeface="Shadows Into Light"/>
              <a:sym typeface="Shadows Into Light"/>
            </a:endParaRPr>
          </a:p>
        </p:txBody>
      </p:sp>
      <p:sp>
        <p:nvSpPr>
          <p:cNvPr id="647" name="Google Shape;647;p58"/>
          <p:cNvSpPr/>
          <p:nvPr/>
        </p:nvSpPr>
        <p:spPr>
          <a:xfrm flipH="1">
            <a:off x="7185125" y="1017725"/>
            <a:ext cx="187500" cy="159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8" name="Google Shape;648;p58">
            <a:hlinkClick r:id="rId4" action="ppaction://hlinksldjump"/>
          </p:cNvPr>
          <p:cNvSpPr/>
          <p:nvPr/>
        </p:nvSpPr>
        <p:spPr>
          <a:xfrm>
            <a:off x="6908650" y="2808525"/>
            <a:ext cx="1555500" cy="398400"/>
          </a:xfrm>
          <a:prstGeom prst="rect">
            <a:avLst/>
          </a:prstGeom>
          <a:noFill/>
          <a:ln w="952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9" name="Google Shape;649;p58">
            <a:hlinkClick r:id="rId5" action="ppaction://hlinksldjump"/>
          </p:cNvPr>
          <p:cNvSpPr/>
          <p:nvPr/>
        </p:nvSpPr>
        <p:spPr>
          <a:xfrm>
            <a:off x="6908650" y="532175"/>
            <a:ext cx="1555500" cy="398400"/>
          </a:xfrm>
          <a:prstGeom prst="rect">
            <a:avLst/>
          </a:prstGeom>
          <a:noFill/>
          <a:ln w="952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50" name="Google Shape;650;p58">
            <a:hlinkClick r:id="rId6" action="ppaction://hlinksldjump"/>
          </p:cNvPr>
          <p:cNvSpPr/>
          <p:nvPr/>
        </p:nvSpPr>
        <p:spPr>
          <a:xfrm>
            <a:off x="1888875" y="4745100"/>
            <a:ext cx="1555500" cy="398400"/>
          </a:xfrm>
          <a:prstGeom prst="rect">
            <a:avLst/>
          </a:prstGeom>
          <a:noFill/>
          <a:ln w="952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 name="Google Shape;401;p34">
            <a:hlinkClick r:id="rId7" action="ppaction://hlinksldjump"/>
            <a:extLst>
              <a:ext uri="{FF2B5EF4-FFF2-40B4-BE49-F238E27FC236}">
                <a16:creationId xmlns:a16="http://schemas.microsoft.com/office/drawing/2014/main" id="{1AED82D4-A36A-EE0C-6550-1E3425F860F5}"/>
              </a:ext>
            </a:extLst>
          </p:cNvPr>
          <p:cNvSpPr/>
          <p:nvPr/>
        </p:nvSpPr>
        <p:spPr>
          <a:xfrm>
            <a:off x="7351100" y="3584525"/>
            <a:ext cx="1172100" cy="398400"/>
          </a:xfrm>
          <a:prstGeom prst="rect">
            <a:avLst/>
          </a:prstGeom>
          <a:noFill/>
          <a:ln w="952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654"/>
        <p:cNvGrpSpPr/>
        <p:nvPr/>
      </p:nvGrpSpPr>
      <p:grpSpPr>
        <a:xfrm>
          <a:off x="0" y="0"/>
          <a:ext cx="0" cy="0"/>
          <a:chOff x="0" y="0"/>
          <a:chExt cx="0" cy="0"/>
        </a:xfrm>
      </p:grpSpPr>
      <p:sp>
        <p:nvSpPr>
          <p:cNvPr id="655" name="Google Shape;655;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656" name="Google Shape;656;p5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657" name="Google Shape;657;p59"/>
          <p:cNvPicPr preferRelativeResize="0"/>
          <p:nvPr/>
        </p:nvPicPr>
        <p:blipFill>
          <a:blip r:embed="rId3">
            <a:alphaModFix/>
          </a:blip>
          <a:stretch>
            <a:fillRect/>
          </a:stretch>
        </p:blipFill>
        <p:spPr>
          <a:xfrm>
            <a:off x="0" y="0"/>
            <a:ext cx="9144000" cy="5143501"/>
          </a:xfrm>
          <a:prstGeom prst="rect">
            <a:avLst/>
          </a:prstGeom>
          <a:noFill/>
          <a:ln>
            <a:noFill/>
          </a:ln>
        </p:spPr>
      </p:pic>
      <p:sp>
        <p:nvSpPr>
          <p:cNvPr id="658" name="Google Shape;658;p59"/>
          <p:cNvSpPr txBox="1"/>
          <p:nvPr/>
        </p:nvSpPr>
        <p:spPr>
          <a:xfrm>
            <a:off x="1773625" y="4155350"/>
            <a:ext cx="7297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E69138"/>
                </a:solidFill>
                <a:latin typeface="Shadows Into Light"/>
                <a:ea typeface="Shadows Into Light"/>
                <a:cs typeface="Shadows Into Light"/>
                <a:sym typeface="Shadows Into Light"/>
              </a:rPr>
              <a:t>You are currently at The Gas Station tap on a location to somewhere</a:t>
            </a:r>
            <a:endParaRPr sz="1800">
              <a:solidFill>
                <a:srgbClr val="E69138"/>
              </a:solidFill>
              <a:latin typeface="Shadows Into Light"/>
              <a:ea typeface="Shadows Into Light"/>
              <a:cs typeface="Shadows Into Light"/>
              <a:sym typeface="Shadows Into Light"/>
            </a:endParaRPr>
          </a:p>
        </p:txBody>
      </p:sp>
      <p:sp>
        <p:nvSpPr>
          <p:cNvPr id="659" name="Google Shape;659;p59"/>
          <p:cNvSpPr/>
          <p:nvPr/>
        </p:nvSpPr>
        <p:spPr>
          <a:xfrm flipH="1">
            <a:off x="7185125" y="1017725"/>
            <a:ext cx="187500" cy="159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60" name="Google Shape;660;p59">
            <a:hlinkClick r:id="rId4" action="ppaction://hlinksldjump"/>
          </p:cNvPr>
          <p:cNvSpPr/>
          <p:nvPr/>
        </p:nvSpPr>
        <p:spPr>
          <a:xfrm>
            <a:off x="6908650" y="2808525"/>
            <a:ext cx="1555500" cy="398400"/>
          </a:xfrm>
          <a:prstGeom prst="rect">
            <a:avLst/>
          </a:prstGeom>
          <a:noFill/>
          <a:ln w="952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61" name="Google Shape;661;p59">
            <a:hlinkClick r:id="rId5" action="ppaction://hlinksldjump"/>
          </p:cNvPr>
          <p:cNvSpPr/>
          <p:nvPr/>
        </p:nvSpPr>
        <p:spPr>
          <a:xfrm>
            <a:off x="6908650" y="532175"/>
            <a:ext cx="1555500" cy="398400"/>
          </a:xfrm>
          <a:prstGeom prst="rect">
            <a:avLst/>
          </a:prstGeom>
          <a:noFill/>
          <a:ln w="952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662" name="Google Shape;662;p59"/>
          <p:cNvPicPr preferRelativeResize="0"/>
          <p:nvPr/>
        </p:nvPicPr>
        <p:blipFill rotWithShape="1">
          <a:blip r:embed="rId6">
            <a:alphaModFix/>
          </a:blip>
          <a:srcRect t="21241"/>
          <a:stretch/>
        </p:blipFill>
        <p:spPr>
          <a:xfrm>
            <a:off x="0" y="0"/>
            <a:ext cx="2251150" cy="801525"/>
          </a:xfrm>
          <a:prstGeom prst="rect">
            <a:avLst/>
          </a:prstGeom>
          <a:noFill/>
          <a:ln>
            <a:noFill/>
          </a:ln>
        </p:spPr>
      </p:pic>
      <p:sp>
        <p:nvSpPr>
          <p:cNvPr id="663" name="Google Shape;663;p59">
            <a:hlinkClick r:id="rId7" action="ppaction://hlinksldjump"/>
          </p:cNvPr>
          <p:cNvSpPr/>
          <p:nvPr/>
        </p:nvSpPr>
        <p:spPr>
          <a:xfrm>
            <a:off x="1888875" y="4745100"/>
            <a:ext cx="1555500" cy="398400"/>
          </a:xfrm>
          <a:prstGeom prst="rect">
            <a:avLst/>
          </a:prstGeom>
          <a:noFill/>
          <a:ln w="952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64" name="Google Shape;664;p59"/>
          <p:cNvSpPr/>
          <p:nvPr/>
        </p:nvSpPr>
        <p:spPr>
          <a:xfrm>
            <a:off x="-13725" y="810100"/>
            <a:ext cx="2251200" cy="334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665" name="Google Shape;665;p59" title="Don't hack #minecraft">
            <a:hlinkClick r:id="rId8"/>
          </p:cNvPr>
          <p:cNvPicPr preferRelativeResize="0"/>
          <p:nvPr/>
        </p:nvPicPr>
        <p:blipFill>
          <a:blip r:embed="rId9">
            <a:alphaModFix/>
          </a:blip>
          <a:stretch>
            <a:fillRect/>
          </a:stretch>
        </p:blipFill>
        <p:spPr>
          <a:xfrm>
            <a:off x="0" y="801525"/>
            <a:ext cx="2211700" cy="1198625"/>
          </a:xfrm>
          <a:prstGeom prst="rect">
            <a:avLst/>
          </a:prstGeom>
          <a:noFill/>
          <a:ln>
            <a:noFill/>
          </a:ln>
        </p:spPr>
      </p:pic>
      <p:sp>
        <p:nvSpPr>
          <p:cNvPr id="666" name="Google Shape;666;p59"/>
          <p:cNvSpPr txBox="1"/>
          <p:nvPr/>
        </p:nvSpPr>
        <p:spPr>
          <a:xfrm>
            <a:off x="50" y="3581175"/>
            <a:ext cx="2211600" cy="50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2"/>
                </a:solidFill>
              </a:rPr>
              <a:t>Your bad karma earned you 2 adverts</a:t>
            </a:r>
            <a:endParaRPr sz="1300">
              <a:solidFill>
                <a:schemeClr val="dk2"/>
              </a:solidFill>
            </a:endParaRPr>
          </a:p>
        </p:txBody>
      </p:sp>
      <p:pic>
        <p:nvPicPr>
          <p:cNvPr id="667" name="Google Shape;667;p59" descr="TFW when you get a good deal on the food you love  with Grubhub Perks, so you have no choice but to dance. Grub what you love." title="Delivery Dance">
            <a:hlinkClick r:id="rId10"/>
          </p:cNvPr>
          <p:cNvPicPr preferRelativeResize="0"/>
          <p:nvPr/>
        </p:nvPicPr>
        <p:blipFill>
          <a:blip r:embed="rId11">
            <a:alphaModFix/>
          </a:blip>
          <a:stretch>
            <a:fillRect/>
          </a:stretch>
        </p:blipFill>
        <p:spPr>
          <a:xfrm>
            <a:off x="-39550" y="2025400"/>
            <a:ext cx="2251200" cy="1586950"/>
          </a:xfrm>
          <a:prstGeom prst="rect">
            <a:avLst/>
          </a:prstGeom>
          <a:noFill/>
          <a:ln>
            <a:noFill/>
          </a:ln>
        </p:spPr>
      </p:pic>
      <p:sp>
        <p:nvSpPr>
          <p:cNvPr id="2" name="Google Shape;401;p34">
            <a:hlinkClick r:id="rId12" action="ppaction://hlinksldjump"/>
            <a:extLst>
              <a:ext uri="{FF2B5EF4-FFF2-40B4-BE49-F238E27FC236}">
                <a16:creationId xmlns:a16="http://schemas.microsoft.com/office/drawing/2014/main" id="{07EC5DFD-D03C-7D53-020D-5BE86472BB42}"/>
              </a:ext>
            </a:extLst>
          </p:cNvPr>
          <p:cNvSpPr/>
          <p:nvPr/>
        </p:nvSpPr>
        <p:spPr>
          <a:xfrm>
            <a:off x="7351100" y="3584525"/>
            <a:ext cx="1172100" cy="398400"/>
          </a:xfrm>
          <a:prstGeom prst="rect">
            <a:avLst/>
          </a:prstGeom>
          <a:noFill/>
          <a:ln w="952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67"/>
                                        </p:tgtEl>
                                        <p:attrNameLst>
                                          <p:attrName>style.visibility</p:attrName>
                                        </p:attrNameLst>
                                      </p:cBhvr>
                                      <p:to>
                                        <p:strVal val="visible"/>
                                      </p:to>
                                    </p:set>
                                    <p:animEffect transition="in" filter="fade">
                                      <p:cBhvr>
                                        <p:cTn id="7" dur="1000"/>
                                        <p:tgtEl>
                                          <p:spTgt spid="6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671"/>
        <p:cNvGrpSpPr/>
        <p:nvPr/>
      </p:nvGrpSpPr>
      <p:grpSpPr>
        <a:xfrm>
          <a:off x="0" y="0"/>
          <a:ext cx="0" cy="0"/>
          <a:chOff x="0" y="0"/>
          <a:chExt cx="0" cy="0"/>
        </a:xfrm>
      </p:grpSpPr>
      <p:pic>
        <p:nvPicPr>
          <p:cNvPr id="672" name="Google Shape;672;p60"/>
          <p:cNvPicPr preferRelativeResize="0"/>
          <p:nvPr/>
        </p:nvPicPr>
        <p:blipFill>
          <a:blip r:embed="rId3">
            <a:alphaModFix/>
          </a:blip>
          <a:stretch>
            <a:fillRect/>
          </a:stretch>
        </p:blipFill>
        <p:spPr>
          <a:xfrm>
            <a:off x="0" y="1642500"/>
            <a:ext cx="4572000" cy="3501000"/>
          </a:xfrm>
          <a:prstGeom prst="rect">
            <a:avLst/>
          </a:prstGeom>
          <a:noFill/>
          <a:ln>
            <a:noFill/>
          </a:ln>
        </p:spPr>
      </p:pic>
      <p:pic>
        <p:nvPicPr>
          <p:cNvPr id="673" name="Google Shape;673;p60"/>
          <p:cNvPicPr preferRelativeResize="0"/>
          <p:nvPr/>
        </p:nvPicPr>
        <p:blipFill>
          <a:blip r:embed="rId4">
            <a:alphaModFix/>
          </a:blip>
          <a:stretch>
            <a:fillRect/>
          </a:stretch>
        </p:blipFill>
        <p:spPr>
          <a:xfrm>
            <a:off x="4572000" y="1642498"/>
            <a:ext cx="4572000" cy="3501000"/>
          </a:xfrm>
          <a:prstGeom prst="rect">
            <a:avLst/>
          </a:prstGeom>
          <a:noFill/>
          <a:ln>
            <a:noFill/>
          </a:ln>
        </p:spPr>
      </p:pic>
      <p:pic>
        <p:nvPicPr>
          <p:cNvPr id="674" name="Google Shape;674;p60"/>
          <p:cNvPicPr preferRelativeResize="0"/>
          <p:nvPr/>
        </p:nvPicPr>
        <p:blipFill rotWithShape="1">
          <a:blip r:embed="rId5">
            <a:alphaModFix/>
          </a:blip>
          <a:srcRect t="63930"/>
          <a:stretch/>
        </p:blipFill>
        <p:spPr>
          <a:xfrm>
            <a:off x="0" y="0"/>
            <a:ext cx="9144000" cy="1642501"/>
          </a:xfrm>
          <a:prstGeom prst="rect">
            <a:avLst/>
          </a:prstGeom>
          <a:noFill/>
          <a:ln>
            <a:noFill/>
          </a:ln>
        </p:spPr>
      </p:pic>
      <p:sp>
        <p:nvSpPr>
          <p:cNvPr id="675" name="Google Shape;675;p60"/>
          <p:cNvSpPr txBox="1"/>
          <p:nvPr/>
        </p:nvSpPr>
        <p:spPr>
          <a:xfrm>
            <a:off x="1116275" y="962475"/>
            <a:ext cx="72972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rgbClr val="E69138"/>
                </a:solidFill>
                <a:latin typeface="Shadows Into Light"/>
                <a:ea typeface="Shadows Into Light"/>
                <a:cs typeface="Shadows Into Light"/>
                <a:sym typeface="Shadows Into Light"/>
              </a:rPr>
              <a:t>You explored all of Goodsprings</a:t>
            </a:r>
            <a:endParaRPr sz="2000" b="1">
              <a:solidFill>
                <a:srgbClr val="E69138"/>
              </a:solidFill>
              <a:latin typeface="Shadows Into Light"/>
              <a:ea typeface="Shadows Into Light"/>
              <a:cs typeface="Shadows Into Light"/>
              <a:sym typeface="Shadows Into Light"/>
            </a:endParaRPr>
          </a:p>
          <a:p>
            <a:pPr marL="0" lvl="0" indent="0" algn="ctr" rtl="0">
              <a:spcBef>
                <a:spcPts val="0"/>
              </a:spcBef>
              <a:spcAft>
                <a:spcPts val="0"/>
              </a:spcAft>
              <a:buNone/>
            </a:pPr>
            <a:r>
              <a:rPr lang="en" sz="2000" b="1">
                <a:solidFill>
                  <a:srgbClr val="E69138"/>
                </a:solidFill>
                <a:latin typeface="Shadows Into Light"/>
                <a:ea typeface="Shadows Into Light"/>
                <a:cs typeface="Shadows Into Light"/>
                <a:sym typeface="Shadows Into Light"/>
              </a:rPr>
              <a:t>NOW YOU HAVE A CHOICE!</a:t>
            </a:r>
            <a:endParaRPr sz="2000" b="1">
              <a:solidFill>
                <a:srgbClr val="E69138"/>
              </a:solidFill>
              <a:latin typeface="Shadows Into Light"/>
              <a:ea typeface="Shadows Into Light"/>
              <a:cs typeface="Shadows Into Light"/>
              <a:sym typeface="Shadows Into Light"/>
            </a:endParaRPr>
          </a:p>
        </p:txBody>
      </p:sp>
      <p:sp>
        <p:nvSpPr>
          <p:cNvPr id="676" name="Google Shape;676;p60"/>
          <p:cNvSpPr txBox="1"/>
          <p:nvPr/>
        </p:nvSpPr>
        <p:spPr>
          <a:xfrm>
            <a:off x="0" y="1642500"/>
            <a:ext cx="4572000" cy="233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dirty="0">
                <a:solidFill>
                  <a:schemeClr val="bg1">
                    <a:lumMod val="95000"/>
                  </a:schemeClr>
                </a:solidFill>
                <a:latin typeface="Lexend"/>
                <a:ea typeface="Lexend"/>
                <a:cs typeface="Lexend"/>
                <a:sym typeface="Lexend"/>
                <a:hlinkClick r:id="rId6" action="ppaction://hlinksldjump">
                  <a:extLst>
                    <a:ext uri="{A12FA001-AC4F-418D-AE19-62706E023703}">
                      <ahyp:hlinkClr xmlns:ahyp="http://schemas.microsoft.com/office/drawing/2018/hyperlinkcolor" val="tx"/>
                    </a:ext>
                  </a:extLst>
                </a:hlinkClick>
              </a:rPr>
              <a:t>Take the Quarry Junction shortcut to New Vegas.</a:t>
            </a:r>
            <a:endParaRPr sz="3500" dirty="0">
              <a:solidFill>
                <a:schemeClr val="bg1">
                  <a:lumMod val="95000"/>
                </a:schemeClr>
              </a:solidFill>
              <a:latin typeface="Lexend"/>
              <a:ea typeface="Lexend"/>
              <a:cs typeface="Lexend"/>
              <a:sym typeface="Lexend"/>
              <a:hlinkClick r:id="rId6" action="ppaction://hlinksldjump">
                <a:extLst>
                  <a:ext uri="{A12FA001-AC4F-418D-AE19-62706E023703}">
                    <ahyp:hlinkClr xmlns:ahyp="http://schemas.microsoft.com/office/drawing/2018/hyperlinkcolor" val="tx"/>
                  </a:ext>
                </a:extLst>
              </a:hlinkClick>
            </a:endParaRPr>
          </a:p>
          <a:p>
            <a:pPr marL="0" lvl="0" indent="0" algn="ctr" rtl="0">
              <a:spcBef>
                <a:spcPts val="0"/>
              </a:spcBef>
              <a:spcAft>
                <a:spcPts val="0"/>
              </a:spcAft>
              <a:buNone/>
            </a:pPr>
            <a:r>
              <a:rPr lang="en" sz="3500" dirty="0">
                <a:solidFill>
                  <a:schemeClr val="bg1">
                    <a:lumMod val="95000"/>
                  </a:schemeClr>
                </a:solidFill>
                <a:latin typeface="Lexend"/>
                <a:ea typeface="Lexend"/>
                <a:cs typeface="Lexend"/>
                <a:sym typeface="Lexend"/>
                <a:hlinkClick r:id="rId6" action="ppaction://hlinksldjump">
                  <a:extLst>
                    <a:ext uri="{A12FA001-AC4F-418D-AE19-62706E023703}">
                      <ahyp:hlinkClr xmlns:ahyp="http://schemas.microsoft.com/office/drawing/2018/hyperlinkcolor" val="tx"/>
                    </a:ext>
                  </a:extLst>
                </a:hlinkClick>
              </a:rPr>
              <a:t>(Not recommended)</a:t>
            </a:r>
            <a:endParaRPr sz="3500" dirty="0">
              <a:solidFill>
                <a:schemeClr val="bg1">
                  <a:lumMod val="95000"/>
                </a:schemeClr>
              </a:solidFill>
              <a:latin typeface="Lexend"/>
              <a:ea typeface="Lexend"/>
              <a:cs typeface="Lexend"/>
              <a:sym typeface="Lexend"/>
            </a:endParaRPr>
          </a:p>
        </p:txBody>
      </p:sp>
      <p:sp>
        <p:nvSpPr>
          <p:cNvPr id="677" name="Google Shape;677;p60"/>
          <p:cNvSpPr txBox="1"/>
          <p:nvPr/>
        </p:nvSpPr>
        <p:spPr>
          <a:xfrm>
            <a:off x="4572000" y="1642500"/>
            <a:ext cx="4572000" cy="1800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dirty="0">
                <a:solidFill>
                  <a:srgbClr val="FFFFFF"/>
                </a:solidFill>
                <a:uFill>
                  <a:noFill/>
                </a:uFill>
                <a:latin typeface="Lexend"/>
                <a:ea typeface="Lexend"/>
                <a:cs typeface="Lexend"/>
                <a:sym typeface="Lexend"/>
                <a:hlinkClick r:id="" action="ppaction://hlinkshowjump?jump=nextslide">
                  <a:extLst>
                    <a:ext uri="{A12FA001-AC4F-418D-AE19-62706E023703}">
                      <ahyp:hlinkClr xmlns:ahyp="http://schemas.microsoft.com/office/drawing/2018/hyperlinkcolor" val="tx"/>
                    </a:ext>
                  </a:extLst>
                </a:hlinkClick>
              </a:rPr>
              <a:t>Head to Primm like your friends recommended.</a:t>
            </a:r>
            <a:endParaRPr dirty="0">
              <a:solidFill>
                <a:srgbClr val="FFFFFF"/>
              </a:solidFill>
            </a:endParaRPr>
          </a:p>
        </p:txBody>
      </p:sp>
      <p:sp>
        <p:nvSpPr>
          <p:cNvPr id="678" name="Google Shape;678;p60">
            <a:hlinkClick r:id="rId7" action="ppaction://hlinksldjump"/>
          </p:cNvPr>
          <p:cNvSpPr/>
          <p:nvPr/>
        </p:nvSpPr>
        <p:spPr>
          <a:xfrm>
            <a:off x="5319925" y="0"/>
            <a:ext cx="1555500" cy="398400"/>
          </a:xfrm>
          <a:prstGeom prst="rect">
            <a:avLst/>
          </a:prstGeom>
          <a:noFill/>
          <a:ln w="952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79" name="Google Shape;679;p60"/>
          <p:cNvSpPr txBox="1"/>
          <p:nvPr/>
        </p:nvSpPr>
        <p:spPr>
          <a:xfrm>
            <a:off x="-1418900" y="1013500"/>
            <a:ext cx="7297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683"/>
        <p:cNvGrpSpPr/>
        <p:nvPr/>
      </p:nvGrpSpPr>
      <p:grpSpPr>
        <a:xfrm>
          <a:off x="0" y="0"/>
          <a:ext cx="0" cy="0"/>
          <a:chOff x="0" y="0"/>
          <a:chExt cx="0" cy="0"/>
        </a:xfrm>
      </p:grpSpPr>
      <p:sp>
        <p:nvSpPr>
          <p:cNvPr id="684" name="Google Shape;684;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685" name="Google Shape;685;p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686" name="Google Shape;686;p61"/>
          <p:cNvPicPr preferRelativeResize="0"/>
          <p:nvPr/>
        </p:nvPicPr>
        <p:blipFill>
          <a:blip r:embed="rId3">
            <a:alphaModFix/>
          </a:blip>
          <a:stretch>
            <a:fillRect/>
          </a:stretch>
        </p:blipFill>
        <p:spPr>
          <a:xfrm>
            <a:off x="0" y="0"/>
            <a:ext cx="9144000" cy="5143500"/>
          </a:xfrm>
          <a:prstGeom prst="rect">
            <a:avLst/>
          </a:prstGeom>
          <a:noFill/>
          <a:ln>
            <a:noFill/>
          </a:ln>
        </p:spPr>
      </p:pic>
      <p:sp>
        <p:nvSpPr>
          <p:cNvPr id="687" name="Google Shape;687;p61"/>
          <p:cNvSpPr txBox="1"/>
          <p:nvPr/>
        </p:nvSpPr>
        <p:spPr>
          <a:xfrm>
            <a:off x="2103000" y="4054000"/>
            <a:ext cx="70692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E69138"/>
                </a:solidFill>
                <a:latin typeface="Shadows Into Light"/>
                <a:ea typeface="Shadows Into Light"/>
                <a:cs typeface="Shadows Into Light"/>
                <a:sym typeface="Shadows Into Light"/>
              </a:rPr>
              <a:t>While traveling to primm you encounter a man who asks for help “hey can you please help me? My girlfriend got trapped up there on that mountain after she was surrounded by geckos. I'll give you a reward if you help.”</a:t>
            </a:r>
            <a:endParaRPr sz="1800">
              <a:solidFill>
                <a:srgbClr val="E69138"/>
              </a:solidFill>
              <a:latin typeface="Shadows Into Light"/>
              <a:ea typeface="Shadows Into Light"/>
              <a:cs typeface="Shadows Into Light"/>
              <a:sym typeface="Shadows Into Light"/>
            </a:endParaRPr>
          </a:p>
        </p:txBody>
      </p:sp>
      <p:sp>
        <p:nvSpPr>
          <p:cNvPr id="688" name="Google Shape;688;p61"/>
          <p:cNvSpPr txBox="1"/>
          <p:nvPr/>
        </p:nvSpPr>
        <p:spPr>
          <a:xfrm>
            <a:off x="6689075" y="0"/>
            <a:ext cx="7069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E69138"/>
                </a:solidFill>
                <a:latin typeface="Shadows Into Light"/>
                <a:ea typeface="Shadows Into Light"/>
                <a:cs typeface="Shadows Into Light"/>
                <a:sym typeface="Shadows Into Light"/>
              </a:rPr>
              <a:t>Barton Thorn</a:t>
            </a:r>
            <a:endParaRPr sz="1800">
              <a:solidFill>
                <a:srgbClr val="E69138"/>
              </a:solidFill>
              <a:latin typeface="Shadows Into Light"/>
              <a:ea typeface="Shadows Into Light"/>
              <a:cs typeface="Shadows Into Light"/>
              <a:sym typeface="Shadows Into Light"/>
            </a:endParaRPr>
          </a:p>
        </p:txBody>
      </p:sp>
      <p:sp>
        <p:nvSpPr>
          <p:cNvPr id="689" name="Google Shape;689;p61"/>
          <p:cNvSpPr txBox="1"/>
          <p:nvPr/>
        </p:nvSpPr>
        <p:spPr>
          <a:xfrm>
            <a:off x="311700" y="3100600"/>
            <a:ext cx="86022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69138"/>
                </a:solidFill>
                <a:uFill>
                  <a:noFill/>
                </a:uFill>
                <a:latin typeface="Shadows Into Light"/>
                <a:ea typeface="Shadows Into Light"/>
                <a:cs typeface="Shadows Into Light"/>
                <a:sym typeface="Shadows Into Light"/>
                <a:hlinkClick r:id="" action="ppaction://hlinkshowjump?jump=nextslide">
                  <a:extLst>
                    <a:ext uri="{A12FA001-AC4F-418D-AE19-62706E023703}">
                      <ahyp:hlinkClr xmlns:ahyp="http://schemas.microsoft.com/office/drawing/2018/hyperlinkcolor" val="tx"/>
                    </a:ext>
                  </a:extLst>
                </a:hlinkClick>
              </a:rPr>
              <a:t>“Alright i'll help you.” </a:t>
            </a:r>
            <a:endParaRPr sz="2400">
              <a:solidFill>
                <a:srgbClr val="E69138"/>
              </a:solidFill>
              <a:latin typeface="Shadows Into Light"/>
              <a:ea typeface="Shadows Into Light"/>
              <a:cs typeface="Shadows Into Light"/>
              <a:sym typeface="Shadows Into Light"/>
            </a:endParaRPr>
          </a:p>
        </p:txBody>
      </p:sp>
      <p:sp>
        <p:nvSpPr>
          <p:cNvPr id="690" name="Google Shape;690;p61"/>
          <p:cNvSpPr txBox="1"/>
          <p:nvPr/>
        </p:nvSpPr>
        <p:spPr>
          <a:xfrm>
            <a:off x="311700" y="2583625"/>
            <a:ext cx="86022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69138"/>
                </a:solidFill>
                <a:uFill>
                  <a:noFill/>
                </a:uFill>
                <a:latin typeface="Shadows Into Light"/>
                <a:ea typeface="Shadows Into Light"/>
                <a:cs typeface="Shadows Into Light"/>
                <a:sym typeface="Shadows Into Light"/>
                <a:hlinkClick r:id="rId4" action="ppaction://hlinksldjump">
                  <a:extLst>
                    <a:ext uri="{A12FA001-AC4F-418D-AE19-62706E023703}">
                      <ahyp:hlinkClr xmlns:ahyp="http://schemas.microsoft.com/office/drawing/2018/hyperlinkcolor" val="tx"/>
                    </a:ext>
                  </a:extLst>
                </a:hlinkClick>
              </a:rPr>
              <a:t>“Nope not helping you.”</a:t>
            </a:r>
            <a:endParaRPr sz="2400">
              <a:solidFill>
                <a:srgbClr val="E69138"/>
              </a:solidFill>
              <a:latin typeface="Shadows Into Light"/>
              <a:ea typeface="Shadows Into Light"/>
              <a:cs typeface="Shadows Into Light"/>
              <a:sym typeface="Shadows Into 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694"/>
        <p:cNvGrpSpPr/>
        <p:nvPr/>
      </p:nvGrpSpPr>
      <p:grpSpPr>
        <a:xfrm>
          <a:off x="0" y="0"/>
          <a:ext cx="0" cy="0"/>
          <a:chOff x="0" y="0"/>
          <a:chExt cx="0" cy="0"/>
        </a:xfrm>
      </p:grpSpPr>
      <p:sp>
        <p:nvSpPr>
          <p:cNvPr id="695" name="Google Shape;695;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696" name="Google Shape;696;p6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697" name="Google Shape;697;p62"/>
          <p:cNvPicPr preferRelativeResize="0"/>
          <p:nvPr/>
        </p:nvPicPr>
        <p:blipFill>
          <a:blip r:embed="rId3">
            <a:alphaModFix/>
          </a:blip>
          <a:stretch>
            <a:fillRect/>
          </a:stretch>
        </p:blipFill>
        <p:spPr>
          <a:xfrm>
            <a:off x="0" y="0"/>
            <a:ext cx="9144000" cy="5143500"/>
          </a:xfrm>
          <a:prstGeom prst="rect">
            <a:avLst/>
          </a:prstGeom>
          <a:noFill/>
          <a:ln>
            <a:noFill/>
          </a:ln>
        </p:spPr>
      </p:pic>
      <p:sp>
        <p:nvSpPr>
          <p:cNvPr id="698" name="Google Shape;698;p62"/>
          <p:cNvSpPr txBox="1"/>
          <p:nvPr/>
        </p:nvSpPr>
        <p:spPr>
          <a:xfrm>
            <a:off x="2103000" y="4054000"/>
            <a:ext cx="7069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E69138"/>
                </a:solidFill>
                <a:latin typeface="Shadows Into Light"/>
                <a:ea typeface="Shadows Into Light"/>
                <a:cs typeface="Shadows Into Light"/>
                <a:sym typeface="Shadows Into Light"/>
              </a:rPr>
              <a:t>You travel up the hill and encounter a Gecko! </a:t>
            </a:r>
            <a:endParaRPr sz="1800">
              <a:solidFill>
                <a:srgbClr val="E69138"/>
              </a:solidFill>
              <a:latin typeface="Shadows Into Light"/>
              <a:ea typeface="Shadows Into Light"/>
              <a:cs typeface="Shadows Into Light"/>
              <a:sym typeface="Shadows Into Light"/>
            </a:endParaRPr>
          </a:p>
        </p:txBody>
      </p:sp>
      <p:sp>
        <p:nvSpPr>
          <p:cNvPr id="699" name="Google Shape;699;p62"/>
          <p:cNvSpPr txBox="1"/>
          <p:nvPr/>
        </p:nvSpPr>
        <p:spPr>
          <a:xfrm>
            <a:off x="311700" y="2583625"/>
            <a:ext cx="86022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69138"/>
                </a:solidFill>
                <a:uFill>
                  <a:noFill/>
                </a:uFill>
                <a:latin typeface="Shadows Into Light"/>
                <a:ea typeface="Shadows Into Light"/>
                <a:cs typeface="Shadows Into Light"/>
                <a:sym typeface="Shadows Into Light"/>
                <a:hlinkClick r:id="rId4" action="ppaction://hlinksldjump">
                  <a:extLst>
                    <a:ext uri="{A12FA001-AC4F-418D-AE19-62706E023703}">
                      <ahyp:hlinkClr xmlns:ahyp="http://schemas.microsoft.com/office/drawing/2018/hyperlinkcolor" val="tx"/>
                    </a:ext>
                  </a:extLst>
                </a:hlinkClick>
              </a:rPr>
              <a:t>Use a melee weapon.</a:t>
            </a:r>
            <a:endParaRPr sz="2400">
              <a:solidFill>
                <a:srgbClr val="E69138"/>
              </a:solidFill>
              <a:latin typeface="Shadows Into Light"/>
              <a:ea typeface="Shadows Into Light"/>
              <a:cs typeface="Shadows Into Light"/>
              <a:sym typeface="Shadows Into Light"/>
            </a:endParaRPr>
          </a:p>
        </p:txBody>
      </p:sp>
      <p:sp>
        <p:nvSpPr>
          <p:cNvPr id="700" name="Google Shape;700;p62"/>
          <p:cNvSpPr txBox="1"/>
          <p:nvPr/>
        </p:nvSpPr>
        <p:spPr>
          <a:xfrm>
            <a:off x="311700" y="3137725"/>
            <a:ext cx="86022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69138"/>
                </a:solidFill>
                <a:uFill>
                  <a:noFill/>
                </a:uFill>
                <a:latin typeface="Shadows Into Light"/>
                <a:ea typeface="Shadows Into Light"/>
                <a:cs typeface="Shadows Into Light"/>
                <a:sym typeface="Shadows Into Light"/>
                <a:hlinkClick r:id="rId5" action="ppaction://hlinksldjump">
                  <a:extLst>
                    <a:ext uri="{A12FA001-AC4F-418D-AE19-62706E023703}">
                      <ahyp:hlinkClr xmlns:ahyp="http://schemas.microsoft.com/office/drawing/2018/hyperlinkcolor" val="tx"/>
                    </a:ext>
                  </a:extLst>
                </a:hlinkClick>
              </a:rPr>
              <a:t>Use a ranged weapon.</a:t>
            </a:r>
            <a:endParaRPr sz="2400">
              <a:solidFill>
                <a:srgbClr val="E69138"/>
              </a:solidFill>
              <a:latin typeface="Shadows Into Light"/>
              <a:ea typeface="Shadows Into Light"/>
              <a:cs typeface="Shadows Into Light"/>
              <a:sym typeface="Shadows Into Light"/>
            </a:endParaRPr>
          </a:p>
        </p:txBody>
      </p:sp>
      <p:sp>
        <p:nvSpPr>
          <p:cNvPr id="701" name="Google Shape;701;p62"/>
          <p:cNvSpPr txBox="1"/>
          <p:nvPr/>
        </p:nvSpPr>
        <p:spPr>
          <a:xfrm>
            <a:off x="311700" y="2005775"/>
            <a:ext cx="86022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69138"/>
                </a:solidFill>
                <a:uFill>
                  <a:noFill/>
                </a:uFill>
                <a:latin typeface="Shadows Into Light"/>
                <a:ea typeface="Shadows Into Light"/>
                <a:cs typeface="Shadows Into Light"/>
                <a:sym typeface="Shadows Into Light"/>
                <a:hlinkClick r:id="rId6" action="ppaction://hlinksldjump">
                  <a:extLst>
                    <a:ext uri="{A12FA001-AC4F-418D-AE19-62706E023703}">
                      <ahyp:hlinkClr xmlns:ahyp="http://schemas.microsoft.com/office/drawing/2018/hyperlinkcolor" val="tx"/>
                    </a:ext>
                  </a:extLst>
                </a:hlinkClick>
              </a:rPr>
              <a:t>Run away like a little coward.</a:t>
            </a:r>
            <a:endParaRPr sz="2400">
              <a:solidFill>
                <a:srgbClr val="E69138"/>
              </a:solidFill>
              <a:latin typeface="Shadows Into Light"/>
              <a:ea typeface="Shadows Into Light"/>
              <a:cs typeface="Shadows Into Light"/>
              <a:sym typeface="Shadows Into Light"/>
            </a:endParaRPr>
          </a:p>
        </p:txBody>
      </p:sp>
      <p:sp>
        <p:nvSpPr>
          <p:cNvPr id="702" name="Google Shape;702;p62"/>
          <p:cNvSpPr txBox="1"/>
          <p:nvPr/>
        </p:nvSpPr>
        <p:spPr>
          <a:xfrm>
            <a:off x="311700" y="1427925"/>
            <a:ext cx="86022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b="1" i="1" u="sng" dirty="0">
                <a:solidFill>
                  <a:srgbClr val="980000"/>
                </a:solidFill>
                <a:latin typeface="Amatic SC"/>
                <a:ea typeface="Amatic SC"/>
                <a:cs typeface="Amatic SC"/>
                <a:sym typeface="Amatic SC"/>
                <a:hlinkClick r:id="" action="ppaction://hlinkshowjump?jump=nextslide">
                  <a:extLst>
                    <a:ext uri="{A12FA001-AC4F-418D-AE19-62706E023703}">
                      <ahyp:hlinkClr xmlns:ahyp="http://schemas.microsoft.com/office/drawing/2018/hyperlinkcolor" val="tx"/>
                    </a:ext>
                  </a:extLst>
                </a:hlinkClick>
              </a:rPr>
              <a:t>Commit unspeakable acts.</a:t>
            </a:r>
            <a:endParaRPr sz="2400" b="1" i="1" u="sng" dirty="0">
              <a:solidFill>
                <a:srgbClr val="980000"/>
              </a:solidFill>
              <a:latin typeface="Amatic SC"/>
              <a:ea typeface="Amatic SC"/>
              <a:cs typeface="Amatic SC"/>
              <a:sym typeface="Amatic SC"/>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706"/>
        <p:cNvGrpSpPr/>
        <p:nvPr/>
      </p:nvGrpSpPr>
      <p:grpSpPr>
        <a:xfrm>
          <a:off x="0" y="0"/>
          <a:ext cx="0" cy="0"/>
          <a:chOff x="0" y="0"/>
          <a:chExt cx="0" cy="0"/>
        </a:xfrm>
      </p:grpSpPr>
      <p:pic>
        <p:nvPicPr>
          <p:cNvPr id="707" name="Google Shape;707;p63" descr="Full Playlist ► https://youtube.com/playlist?list=PLq44zq7R2Kq5HOcEkjUuW_gv_iPY6uP-E&#10;&#10;Fallout New Vegas ► https://youtube.com/playlist?list=PLq44zq7R2Kq7nh6nvuNEfHyajGihGJ3zG&#10;Fallout New Vegas Dead Money ► https://youtube.com/playlist?list=PLq44zq7R2Kq7YIVqCz0Gv_J3Lv9YDdHDk&#10;Fallout 4 ► https://youtube.com/playlist?list=PLq44zq7R2Kq5YSWIOiUlYjjzcWQq5Kknz&#10;Fallout Shelter ► https://youtube.com/playlist?list=PLq44zq7R2Kq4zjx-qFBAGuOzhVaQhaMGh&#10;&#10;Hit the Like Button, comment and subscribe for more! =)" title="Fallout 3 | Karma Down [Sound Effect]">
            <a:hlinkClick r:id="rId3"/>
          </p:cNvPr>
          <p:cNvPicPr preferRelativeResize="0"/>
          <p:nvPr/>
        </p:nvPicPr>
        <p:blipFill>
          <a:blip r:embed="rId4">
            <a:alphaModFix/>
          </a:blip>
          <a:stretch>
            <a:fillRect/>
          </a:stretch>
        </p:blipFill>
        <p:spPr>
          <a:xfrm>
            <a:off x="38675" y="5058000"/>
            <a:ext cx="151998" cy="85500"/>
          </a:xfrm>
          <a:prstGeom prst="rect">
            <a:avLst/>
          </a:prstGeom>
          <a:noFill/>
          <a:ln>
            <a:noFill/>
          </a:ln>
        </p:spPr>
      </p:pic>
      <p:pic>
        <p:nvPicPr>
          <p:cNvPr id="708" name="Google Shape;708;p63" descr="Full Playlist ► https://youtube.com/playlist?list=PLq44zq7R2Kq5HOcEkjUuW_gv_iPY6uP-E&#10;&#10;Fallout New Vegas ► https://youtube.com/playlist?list=PLq44zq7R2Kq7nh6nvuNEfHyajGihGJ3zG&#10;Fallout New Vegas Dead Money ► https://youtube.com/playlist?list=PLq44zq7R2Kq7YIVqCz0Gv_J3Lv9YDdHDk&#10;Fallout 4 ► https://youtube.com/playlist?list=PLq44zq7R2Kq5YSWIOiUlYjjzcWQq5Kknz&#10;Fallout Shelter ► https://youtube.com/playlist?list=PLq44zq7R2Kq4zjx-qFBAGuOzhVaQhaMGh&#10;&#10;Hit the Like Button, comment and subscribe for more! =)" title="Fallout 3 | Karma Down [Sound Effect]">
            <a:hlinkClick r:id="rId3"/>
          </p:cNvPr>
          <p:cNvPicPr preferRelativeResize="0"/>
          <p:nvPr/>
        </p:nvPicPr>
        <p:blipFill>
          <a:blip r:embed="rId4">
            <a:alphaModFix/>
          </a:blip>
          <a:stretch>
            <a:fillRect/>
          </a:stretch>
        </p:blipFill>
        <p:spPr>
          <a:xfrm>
            <a:off x="9" y="-1"/>
            <a:ext cx="152025" cy="85500"/>
          </a:xfrm>
          <a:prstGeom prst="rect">
            <a:avLst/>
          </a:prstGeom>
          <a:noFill/>
          <a:ln>
            <a:noFill/>
          </a:ln>
        </p:spPr>
      </p:pic>
      <p:pic>
        <p:nvPicPr>
          <p:cNvPr id="709" name="Google Shape;709;p63" descr="Full Playlist ► https://youtube.com/playlist?list=PLq44zq7R2Kq5HOcEkjUuW_gv_iPY6uP-E&#10;&#10;Fallout New Vegas ► https://youtube.com/playlist?list=PLq44zq7R2Kq7nh6nvuNEfHyajGihGJ3zG&#10;Fallout New Vegas Dead Money ► https://youtube.com/playlist?list=PLq44zq7R2Kq7YIVqCz0Gv_J3Lv9YDdHDk&#10;Fallout 4 ► https://youtube.com/playlist?list=PLq44zq7R2Kq5YSWIOiUlYjjzcWQq5Kknz&#10;Fallout Shelter ► https://youtube.com/playlist?list=PLq44zq7R2Kq4zjx-qFBAGuOzhVaQhaMGh&#10;&#10;Hit the Like Button, comment and subscribe for more! =)" title="Fallout 3 | Karma Down [Sound Effect]">
            <a:hlinkClick r:id="rId3"/>
          </p:cNvPr>
          <p:cNvPicPr preferRelativeResize="0"/>
          <p:nvPr/>
        </p:nvPicPr>
        <p:blipFill>
          <a:blip r:embed="rId4">
            <a:alphaModFix/>
          </a:blip>
          <a:stretch>
            <a:fillRect/>
          </a:stretch>
        </p:blipFill>
        <p:spPr>
          <a:xfrm>
            <a:off x="8992003" y="0"/>
            <a:ext cx="151997" cy="85500"/>
          </a:xfrm>
          <a:prstGeom prst="rect">
            <a:avLst/>
          </a:prstGeom>
          <a:noFill/>
          <a:ln>
            <a:noFill/>
          </a:ln>
        </p:spPr>
      </p:pic>
      <p:pic>
        <p:nvPicPr>
          <p:cNvPr id="710" name="Google Shape;710;p63"/>
          <p:cNvPicPr preferRelativeResize="0"/>
          <p:nvPr/>
        </p:nvPicPr>
        <p:blipFill>
          <a:blip r:embed="rId5">
            <a:alphaModFix/>
          </a:blip>
          <a:stretch>
            <a:fillRect/>
          </a:stretch>
        </p:blipFill>
        <p:spPr>
          <a:xfrm>
            <a:off x="38675" y="0"/>
            <a:ext cx="9066650" cy="5143500"/>
          </a:xfrm>
          <a:prstGeom prst="rect">
            <a:avLst/>
          </a:prstGeom>
          <a:noFill/>
          <a:ln>
            <a:noFill/>
          </a:ln>
        </p:spPr>
      </p:pic>
      <p:sp>
        <p:nvSpPr>
          <p:cNvPr id="711" name="Google Shape;711;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solidFill>
                  <a:srgbClr val="FF0000"/>
                </a:solidFill>
                <a:latin typeface="Shadows Into Light"/>
                <a:ea typeface="Shadows Into Light"/>
                <a:cs typeface="Shadows Into Light"/>
                <a:sym typeface="Shadows Into Light"/>
              </a:rPr>
              <a:t>You died</a:t>
            </a:r>
            <a:endParaRPr b="1">
              <a:solidFill>
                <a:srgbClr val="FF0000"/>
              </a:solidFill>
              <a:latin typeface="Shadows Into Light"/>
              <a:ea typeface="Shadows Into Light"/>
              <a:cs typeface="Shadows Into Light"/>
              <a:sym typeface="Shadows Into Light"/>
            </a:endParaRPr>
          </a:p>
        </p:txBody>
      </p:sp>
      <p:sp>
        <p:nvSpPr>
          <p:cNvPr id="712" name="Google Shape;712;p63"/>
          <p:cNvSpPr txBox="1">
            <a:spLocks noGrp="1"/>
          </p:cNvSpPr>
          <p:nvPr>
            <p:ph type="body" idx="1"/>
          </p:nvPr>
        </p:nvSpPr>
        <p:spPr>
          <a:xfrm>
            <a:off x="220650" y="1562150"/>
            <a:ext cx="8520600" cy="3416400"/>
          </a:xfrm>
          <a:prstGeom prst="rect">
            <a:avLst/>
          </a:prstGeom>
        </p:spPr>
        <p:txBody>
          <a:bodyPr spcFirstLastPara="1" wrap="square" lIns="91425" tIns="91425" rIns="91425" bIns="91425" anchor="t" anchorCtr="0">
            <a:normAutofit/>
          </a:bodyPr>
          <a:lstStyle/>
          <a:p>
            <a:pPr marL="0" lvl="0" indent="0" algn="ctr" rtl="0">
              <a:lnSpc>
                <a:spcPct val="100000"/>
              </a:lnSpc>
              <a:spcBef>
                <a:spcPts val="0"/>
              </a:spcBef>
              <a:spcAft>
                <a:spcPts val="0"/>
              </a:spcAft>
              <a:buNone/>
            </a:pPr>
            <a:r>
              <a:rPr lang="en" sz="2800">
                <a:solidFill>
                  <a:srgbClr val="E69138"/>
                </a:solidFill>
                <a:latin typeface="Shadows Into Light"/>
                <a:ea typeface="Shadows Into Light"/>
                <a:cs typeface="Shadows Into Light"/>
                <a:sym typeface="Shadows Into Light"/>
              </a:rPr>
              <a:t>Why the hell would you choose that dang creep.</a:t>
            </a:r>
            <a:endParaRPr sz="2800">
              <a:solidFill>
                <a:srgbClr val="E69138"/>
              </a:solidFill>
              <a:latin typeface="Shadows Into Light"/>
              <a:ea typeface="Shadows Into Light"/>
              <a:cs typeface="Shadows Into Light"/>
              <a:sym typeface="Shadows Into Light"/>
            </a:endParaRPr>
          </a:p>
          <a:p>
            <a:pPr marL="0" lvl="0" indent="0" algn="ctr" rtl="0">
              <a:lnSpc>
                <a:spcPct val="100000"/>
              </a:lnSpc>
              <a:spcBef>
                <a:spcPts val="0"/>
              </a:spcBef>
              <a:spcAft>
                <a:spcPts val="0"/>
              </a:spcAft>
              <a:buNone/>
            </a:pPr>
            <a:endParaRPr sz="2800">
              <a:solidFill>
                <a:srgbClr val="E69138"/>
              </a:solidFill>
              <a:latin typeface="Shadows Into Light"/>
              <a:ea typeface="Shadows Into Light"/>
              <a:cs typeface="Shadows Into Light"/>
              <a:sym typeface="Shadows Into Light"/>
            </a:endParaRPr>
          </a:p>
          <a:p>
            <a:pPr marL="0" lvl="0" indent="0" algn="ctr" rtl="0">
              <a:spcBef>
                <a:spcPts val="0"/>
              </a:spcBef>
              <a:spcAft>
                <a:spcPts val="1200"/>
              </a:spcAft>
              <a:buNone/>
            </a:pPr>
            <a:r>
              <a:rPr lang="en" u="sng">
                <a:solidFill>
                  <a:schemeClr val="hlink"/>
                </a:solidFill>
                <a:latin typeface="Shadows Into Light"/>
                <a:ea typeface="Shadows Into Light"/>
                <a:cs typeface="Shadows Into Light"/>
                <a:sym typeface="Shadows Into Light"/>
                <a:hlinkClick r:id="rId6" action="ppaction://hlinksldjump"/>
              </a:rPr>
              <a:t>Continue</a:t>
            </a:r>
            <a:endParaRPr>
              <a:latin typeface="Shadows Into Light"/>
              <a:ea typeface="Shadows Into Light"/>
              <a:cs typeface="Shadows Into Light"/>
              <a:sym typeface="Shadows Into Light"/>
            </a:endParaRPr>
          </a:p>
        </p:txBody>
      </p:sp>
      <p:pic>
        <p:nvPicPr>
          <p:cNvPr id="713" name="Google Shape;713;p63"/>
          <p:cNvPicPr preferRelativeResize="0"/>
          <p:nvPr/>
        </p:nvPicPr>
        <p:blipFill>
          <a:blip r:embed="rId7">
            <a:alphaModFix/>
          </a:blip>
          <a:stretch>
            <a:fillRect/>
          </a:stretch>
        </p:blipFill>
        <p:spPr>
          <a:xfrm>
            <a:off x="5962650" y="3648525"/>
            <a:ext cx="3181350" cy="1438275"/>
          </a:xfrm>
          <a:prstGeom prst="rect">
            <a:avLst/>
          </a:prstGeom>
          <a:noFill/>
          <a:ln>
            <a:noFill/>
          </a:ln>
        </p:spPr>
      </p:pic>
      <p:pic>
        <p:nvPicPr>
          <p:cNvPr id="714" name="Google Shape;714;p63"/>
          <p:cNvPicPr preferRelativeResize="0"/>
          <p:nvPr/>
        </p:nvPicPr>
        <p:blipFill>
          <a:blip r:embed="rId7">
            <a:alphaModFix/>
          </a:blip>
          <a:stretch>
            <a:fillRect/>
          </a:stretch>
        </p:blipFill>
        <p:spPr>
          <a:xfrm>
            <a:off x="5962650" y="12238"/>
            <a:ext cx="3181350" cy="1438275"/>
          </a:xfrm>
          <a:prstGeom prst="rect">
            <a:avLst/>
          </a:prstGeom>
          <a:noFill/>
          <a:ln>
            <a:noFill/>
          </a:ln>
        </p:spPr>
      </p:pic>
      <p:pic>
        <p:nvPicPr>
          <p:cNvPr id="715" name="Google Shape;715;p63"/>
          <p:cNvPicPr preferRelativeResize="0"/>
          <p:nvPr/>
        </p:nvPicPr>
        <p:blipFill>
          <a:blip r:embed="rId7">
            <a:alphaModFix/>
          </a:blip>
          <a:stretch>
            <a:fillRect/>
          </a:stretch>
        </p:blipFill>
        <p:spPr>
          <a:xfrm>
            <a:off x="38675" y="3705225"/>
            <a:ext cx="3181350" cy="1438275"/>
          </a:xfrm>
          <a:prstGeom prst="rect">
            <a:avLst/>
          </a:prstGeom>
          <a:noFill/>
          <a:ln>
            <a:noFill/>
          </a:ln>
        </p:spPr>
      </p:pic>
      <p:pic>
        <p:nvPicPr>
          <p:cNvPr id="716" name="Google Shape;716;p63"/>
          <p:cNvPicPr preferRelativeResize="0"/>
          <p:nvPr/>
        </p:nvPicPr>
        <p:blipFill>
          <a:blip r:embed="rId7">
            <a:alphaModFix/>
          </a:blip>
          <a:stretch>
            <a:fillRect/>
          </a:stretch>
        </p:blipFill>
        <p:spPr>
          <a:xfrm>
            <a:off x="-62675" y="12250"/>
            <a:ext cx="3181350" cy="14382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11"/>
                                        </p:tgtEl>
                                        <p:attrNameLst>
                                          <p:attrName>style.visibility</p:attrName>
                                        </p:attrNameLst>
                                      </p:cBhvr>
                                      <p:to>
                                        <p:strVal val="visible"/>
                                      </p:to>
                                    </p:set>
                                    <p:animEffect transition="in" filter="fade">
                                      <p:cBhvr>
                                        <p:cTn id="7" dur="1000"/>
                                        <p:tgtEl>
                                          <p:spTgt spid="711"/>
                                        </p:tgtEl>
                                      </p:cBhvr>
                                    </p:animEffect>
                                  </p:childTnLst>
                                </p:cTn>
                              </p:par>
                              <p:par>
                                <p:cTn id="8" presetID="10" presetClass="entr" presetSubtype="0" fill="hold" nodeType="withEffect">
                                  <p:stCondLst>
                                    <p:cond delay="0"/>
                                  </p:stCondLst>
                                  <p:childTnLst>
                                    <p:set>
                                      <p:cBhvr>
                                        <p:cTn id="9" dur="1" fill="hold">
                                          <p:stCondLst>
                                            <p:cond delay="0"/>
                                          </p:stCondLst>
                                        </p:cTn>
                                        <p:tgtEl>
                                          <p:spTgt spid="712"/>
                                        </p:tgtEl>
                                        <p:attrNameLst>
                                          <p:attrName>style.visibility</p:attrName>
                                        </p:attrNameLst>
                                      </p:cBhvr>
                                      <p:to>
                                        <p:strVal val="visible"/>
                                      </p:to>
                                    </p:set>
                                    <p:animEffect transition="in" filter="fade">
                                      <p:cBhvr>
                                        <p:cTn id="10" dur="1000"/>
                                        <p:tgtEl>
                                          <p:spTgt spid="712"/>
                                        </p:tgtEl>
                                      </p:cBhvr>
                                    </p:animEffect>
                                  </p:childTnLst>
                                </p:cTn>
                              </p:par>
                              <p:par>
                                <p:cTn id="11" presetID="8" presetClass="emph" presetSubtype="0" fill="hold" nodeType="withEffect">
                                  <p:stCondLst>
                                    <p:cond delay="0"/>
                                  </p:stCondLst>
                                  <p:childTnLst>
                                    <p:animRot by="-21600000">
                                      <p:cBhvr>
                                        <p:cTn id="12" dur="1000" fill="hold"/>
                                        <p:tgtEl>
                                          <p:spTgt spid="712"/>
                                        </p:tgtEl>
                                        <p:attrNameLst>
                                          <p:attrName>r</p:attrName>
                                        </p:attrNameLst>
                                      </p:cBhvr>
                                    </p:animRot>
                                  </p:childTnLst>
                                </p:cTn>
                              </p:par>
                              <p:par>
                                <p:cTn id="13" presetID="10" presetClass="entr" presetSubtype="0" fill="hold" nodeType="withEffect">
                                  <p:stCondLst>
                                    <p:cond delay="0"/>
                                  </p:stCondLst>
                                  <p:childTnLst>
                                    <p:set>
                                      <p:cBhvr>
                                        <p:cTn id="14" dur="1" fill="hold">
                                          <p:stCondLst>
                                            <p:cond delay="0"/>
                                          </p:stCondLst>
                                        </p:cTn>
                                        <p:tgtEl>
                                          <p:spTgt spid="709"/>
                                        </p:tgtEl>
                                        <p:attrNameLst>
                                          <p:attrName>style.visibility</p:attrName>
                                        </p:attrNameLst>
                                      </p:cBhvr>
                                      <p:to>
                                        <p:strVal val="visible"/>
                                      </p:to>
                                    </p:set>
                                    <p:animEffect transition="in" filter="fade">
                                      <p:cBhvr>
                                        <p:cTn id="15" dur="1000"/>
                                        <p:tgtEl>
                                          <p:spTgt spid="709"/>
                                        </p:tgtEl>
                                      </p:cBhvr>
                                    </p:animEffect>
                                  </p:childTnLst>
                                </p:cTn>
                              </p:par>
                              <p:par>
                                <p:cTn id="16" presetID="10" presetClass="entr" presetSubtype="0" fill="hold" nodeType="withEffect">
                                  <p:stCondLst>
                                    <p:cond delay="0"/>
                                  </p:stCondLst>
                                  <p:childTnLst>
                                    <p:set>
                                      <p:cBhvr>
                                        <p:cTn id="17" dur="1" fill="hold">
                                          <p:stCondLst>
                                            <p:cond delay="0"/>
                                          </p:stCondLst>
                                        </p:cTn>
                                        <p:tgtEl>
                                          <p:spTgt spid="708"/>
                                        </p:tgtEl>
                                        <p:attrNameLst>
                                          <p:attrName>style.visibility</p:attrName>
                                        </p:attrNameLst>
                                      </p:cBhvr>
                                      <p:to>
                                        <p:strVal val="visible"/>
                                      </p:to>
                                    </p:set>
                                    <p:animEffect transition="in" filter="fade">
                                      <p:cBhvr>
                                        <p:cTn id="18" dur="1000"/>
                                        <p:tgtEl>
                                          <p:spTgt spid="708"/>
                                        </p:tgtEl>
                                      </p:cBhvr>
                                    </p:animEffect>
                                  </p:childTnLst>
                                </p:cTn>
                              </p:par>
                              <p:par>
                                <p:cTn id="19" presetID="10" presetClass="entr" presetSubtype="0" fill="hold" nodeType="withEffect">
                                  <p:stCondLst>
                                    <p:cond delay="0"/>
                                  </p:stCondLst>
                                  <p:childTnLst>
                                    <p:set>
                                      <p:cBhvr>
                                        <p:cTn id="20" dur="1" fill="hold">
                                          <p:stCondLst>
                                            <p:cond delay="0"/>
                                          </p:stCondLst>
                                        </p:cTn>
                                        <p:tgtEl>
                                          <p:spTgt spid="707"/>
                                        </p:tgtEl>
                                        <p:attrNameLst>
                                          <p:attrName>style.visibility</p:attrName>
                                        </p:attrNameLst>
                                      </p:cBhvr>
                                      <p:to>
                                        <p:strVal val="visible"/>
                                      </p:to>
                                    </p:set>
                                    <p:animEffect transition="in" filter="fade">
                                      <p:cBhvr>
                                        <p:cTn id="21" dur="1000"/>
                                        <p:tgtEl>
                                          <p:spTgt spid="7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720"/>
        <p:cNvGrpSpPr/>
        <p:nvPr/>
      </p:nvGrpSpPr>
      <p:grpSpPr>
        <a:xfrm>
          <a:off x="0" y="0"/>
          <a:ext cx="0" cy="0"/>
          <a:chOff x="0" y="0"/>
          <a:chExt cx="0" cy="0"/>
        </a:xfrm>
      </p:grpSpPr>
      <p:sp>
        <p:nvSpPr>
          <p:cNvPr id="721" name="Google Shape;721;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722" name="Google Shape;722;p6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723" name="Google Shape;723;p64"/>
          <p:cNvPicPr preferRelativeResize="0"/>
          <p:nvPr/>
        </p:nvPicPr>
        <p:blipFill>
          <a:blip r:embed="rId3">
            <a:alphaModFix/>
          </a:blip>
          <a:stretch>
            <a:fillRect/>
          </a:stretch>
        </p:blipFill>
        <p:spPr>
          <a:xfrm>
            <a:off x="38675" y="0"/>
            <a:ext cx="9066650" cy="5143500"/>
          </a:xfrm>
          <a:prstGeom prst="rect">
            <a:avLst/>
          </a:prstGeom>
          <a:noFill/>
          <a:ln>
            <a:noFill/>
          </a:ln>
        </p:spPr>
      </p:pic>
      <p:sp>
        <p:nvSpPr>
          <p:cNvPr id="724" name="Google Shape;724;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solidFill>
                  <a:srgbClr val="FF0000"/>
                </a:solidFill>
                <a:latin typeface="Shadows Into Light"/>
                <a:ea typeface="Shadows Into Light"/>
                <a:cs typeface="Shadows Into Light"/>
                <a:sym typeface="Shadows Into Light"/>
              </a:rPr>
              <a:t>You died</a:t>
            </a:r>
            <a:endParaRPr b="1">
              <a:solidFill>
                <a:srgbClr val="FF0000"/>
              </a:solidFill>
              <a:latin typeface="Shadows Into Light"/>
              <a:ea typeface="Shadows Into Light"/>
              <a:cs typeface="Shadows Into Light"/>
              <a:sym typeface="Shadows Into Light"/>
            </a:endParaRPr>
          </a:p>
        </p:txBody>
      </p:sp>
      <p:sp>
        <p:nvSpPr>
          <p:cNvPr id="725" name="Google Shape;725;p64"/>
          <p:cNvSpPr txBox="1">
            <a:spLocks noGrp="1"/>
          </p:cNvSpPr>
          <p:nvPr>
            <p:ph type="body" idx="1"/>
          </p:nvPr>
        </p:nvSpPr>
        <p:spPr>
          <a:xfrm>
            <a:off x="220650" y="1562150"/>
            <a:ext cx="8520600" cy="3416400"/>
          </a:xfrm>
          <a:prstGeom prst="rect">
            <a:avLst/>
          </a:prstGeom>
        </p:spPr>
        <p:txBody>
          <a:bodyPr spcFirstLastPara="1" wrap="square" lIns="91425" tIns="91425" rIns="91425" bIns="91425" anchor="t" anchorCtr="0">
            <a:normAutofit/>
          </a:bodyPr>
          <a:lstStyle/>
          <a:p>
            <a:pPr marL="0" lvl="0" indent="0" algn="ctr" rtl="0">
              <a:lnSpc>
                <a:spcPct val="100000"/>
              </a:lnSpc>
              <a:spcBef>
                <a:spcPts val="0"/>
              </a:spcBef>
              <a:spcAft>
                <a:spcPts val="0"/>
              </a:spcAft>
              <a:buNone/>
            </a:pPr>
            <a:r>
              <a:rPr lang="en" sz="2800">
                <a:solidFill>
                  <a:srgbClr val="E69138"/>
                </a:solidFill>
                <a:latin typeface="Shadows Into Light"/>
                <a:ea typeface="Shadows Into Light"/>
                <a:cs typeface="Shadows Into Light"/>
                <a:sym typeface="Shadows Into Light"/>
              </a:rPr>
              <a:t>Melee against geckos when your this low of a level is a death sentence.</a:t>
            </a:r>
            <a:endParaRPr sz="2800">
              <a:solidFill>
                <a:srgbClr val="E69138"/>
              </a:solidFill>
              <a:latin typeface="Shadows Into Light"/>
              <a:ea typeface="Shadows Into Light"/>
              <a:cs typeface="Shadows Into Light"/>
              <a:sym typeface="Shadows Into Light"/>
            </a:endParaRPr>
          </a:p>
          <a:p>
            <a:pPr marL="0" lvl="0" indent="0" algn="ctr" rtl="0">
              <a:lnSpc>
                <a:spcPct val="100000"/>
              </a:lnSpc>
              <a:spcBef>
                <a:spcPts val="0"/>
              </a:spcBef>
              <a:spcAft>
                <a:spcPts val="0"/>
              </a:spcAft>
              <a:buNone/>
            </a:pPr>
            <a:endParaRPr sz="2800">
              <a:solidFill>
                <a:srgbClr val="E69138"/>
              </a:solidFill>
              <a:latin typeface="Shadows Into Light"/>
              <a:ea typeface="Shadows Into Light"/>
              <a:cs typeface="Shadows Into Light"/>
              <a:sym typeface="Shadows Into Light"/>
            </a:endParaRPr>
          </a:p>
          <a:p>
            <a:pPr marL="0" lvl="0" indent="0" algn="ctr" rtl="0">
              <a:spcBef>
                <a:spcPts val="0"/>
              </a:spcBef>
              <a:spcAft>
                <a:spcPts val="1200"/>
              </a:spcAft>
              <a:buNone/>
            </a:pPr>
            <a:r>
              <a:rPr lang="en" u="sng">
                <a:solidFill>
                  <a:schemeClr val="hlink"/>
                </a:solidFill>
                <a:latin typeface="Shadows Into Light"/>
                <a:ea typeface="Shadows Into Light"/>
                <a:cs typeface="Shadows Into Light"/>
                <a:sym typeface="Shadows Into Light"/>
                <a:hlinkClick r:id="rId4" action="ppaction://hlinksldjump"/>
              </a:rPr>
              <a:t>Continue</a:t>
            </a:r>
            <a:endParaRPr>
              <a:latin typeface="Shadows Into Light"/>
              <a:ea typeface="Shadows Into Light"/>
              <a:cs typeface="Shadows Into Light"/>
              <a:sym typeface="Shadows Into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A3AFD-F57B-F1A7-C806-DCCC24798D94}"/>
              </a:ext>
            </a:extLst>
          </p:cNvPr>
          <p:cNvSpPr>
            <a:spLocks noGrp="1"/>
          </p:cNvSpPr>
          <p:nvPr>
            <p:ph type="title"/>
          </p:nvPr>
        </p:nvSpPr>
        <p:spPr/>
        <p:txBody>
          <a:bodyPr>
            <a:normAutofit fontScale="90000"/>
          </a:bodyPr>
          <a:lstStyle/>
          <a:p>
            <a:r>
              <a:rPr lang="en-US" dirty="0"/>
              <a:t>YEHAW COWBOY IT MEMOS TRIME</a:t>
            </a:r>
          </a:p>
        </p:txBody>
      </p:sp>
      <p:sp>
        <p:nvSpPr>
          <p:cNvPr id="3" name="Text Placeholder 2">
            <a:extLst>
              <a:ext uri="{FF2B5EF4-FFF2-40B4-BE49-F238E27FC236}">
                <a16:creationId xmlns:a16="http://schemas.microsoft.com/office/drawing/2014/main" id="{C0E7AEFA-5C53-AAD0-E242-FB46B5F80A80}"/>
              </a:ext>
            </a:extLst>
          </p:cNvPr>
          <p:cNvSpPr>
            <a:spLocks noGrp="1"/>
          </p:cNvSpPr>
          <p:nvPr>
            <p:ph type="body" idx="1"/>
          </p:nvPr>
        </p:nvSpPr>
        <p:spPr/>
        <p:txBody>
          <a:bodyPr/>
          <a:lstStyle/>
          <a:p>
            <a:pPr marL="114300" indent="0">
              <a:buNone/>
            </a:pPr>
            <a:r>
              <a:rPr lang="en-US" dirty="0"/>
              <a:t>CODE LEAK:</a:t>
            </a:r>
            <a:br>
              <a:rPr lang="en-US" dirty="0"/>
            </a:br>
            <a:r>
              <a:rPr lang="en-US" dirty="0"/>
              <a:t>Function Y78hf8ncnuuvuhuhhhtytyhynhynthygt8h9g43ug8uhg4n8ynhg4hgtythftghyujfhtyujdehy6rhgty7rfhythu5ugujhuig5u4yyg8433yghguyg45y7gyg87y7g5y7g7g87yg27yg8y87g37yg7yg743g5hv7jy734tvy7jy7t5jy7v5yvt3jtvyy7y5ytyt7yhh35yg4y7gtyguugtugt() failed. </a:t>
            </a:r>
          </a:p>
          <a:p>
            <a:pPr marL="114300" indent="0">
              <a:buNone/>
            </a:pPr>
            <a:endParaRPr lang="en-US" dirty="0"/>
          </a:p>
          <a:p>
            <a:pPr marL="114300" indent="0">
              <a:buNone/>
            </a:pPr>
            <a:r>
              <a:rPr lang="en-US" dirty="0"/>
              <a:t>Operation Successful</a:t>
            </a:r>
          </a:p>
        </p:txBody>
      </p:sp>
    </p:spTree>
    <p:extLst>
      <p:ext uri="{BB962C8B-B14F-4D97-AF65-F5344CB8AC3E}">
        <p14:creationId xmlns:p14="http://schemas.microsoft.com/office/powerpoint/2010/main" val="28055573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729"/>
        <p:cNvGrpSpPr/>
        <p:nvPr/>
      </p:nvGrpSpPr>
      <p:grpSpPr>
        <a:xfrm>
          <a:off x="0" y="0"/>
          <a:ext cx="0" cy="0"/>
          <a:chOff x="0" y="0"/>
          <a:chExt cx="0" cy="0"/>
        </a:xfrm>
      </p:grpSpPr>
      <p:sp>
        <p:nvSpPr>
          <p:cNvPr id="730" name="Google Shape;730;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731" name="Google Shape;731;p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732" name="Google Shape;732;p65"/>
          <p:cNvPicPr preferRelativeResize="0"/>
          <p:nvPr/>
        </p:nvPicPr>
        <p:blipFill>
          <a:blip r:embed="rId3">
            <a:alphaModFix/>
          </a:blip>
          <a:stretch>
            <a:fillRect/>
          </a:stretch>
        </p:blipFill>
        <p:spPr>
          <a:xfrm>
            <a:off x="0" y="0"/>
            <a:ext cx="9144000" cy="5143500"/>
          </a:xfrm>
          <a:prstGeom prst="rect">
            <a:avLst/>
          </a:prstGeom>
          <a:noFill/>
          <a:ln>
            <a:noFill/>
          </a:ln>
        </p:spPr>
      </p:pic>
      <p:sp>
        <p:nvSpPr>
          <p:cNvPr id="733" name="Google Shape;733;p65"/>
          <p:cNvSpPr txBox="1"/>
          <p:nvPr/>
        </p:nvSpPr>
        <p:spPr>
          <a:xfrm>
            <a:off x="1038825" y="3850500"/>
            <a:ext cx="69297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i="1" u="sng">
                <a:solidFill>
                  <a:srgbClr val="E69138"/>
                </a:solidFill>
                <a:latin typeface="Shadows Into Light"/>
                <a:ea typeface="Shadows Into Light"/>
                <a:cs typeface="Shadows Into Light"/>
                <a:sym typeface="Shadows Into Light"/>
              </a:rPr>
              <a:t>After you defeated the gecko you notice that nobody is up on the mountain after that you notice barton trying to come up and sneak attack you and when you catch him he says “Sorry for lying i just needed someone to clear out those geckos now i'll take the loot for myself” and he attacks.</a:t>
            </a:r>
            <a:endParaRPr sz="1800" b="1" i="1" u="sng">
              <a:solidFill>
                <a:srgbClr val="E69138"/>
              </a:solidFill>
              <a:latin typeface="Shadows Into Light"/>
              <a:ea typeface="Shadows Into Light"/>
              <a:cs typeface="Shadows Into Light"/>
              <a:sym typeface="Shadows Into Light"/>
            </a:endParaRPr>
          </a:p>
        </p:txBody>
      </p:sp>
      <p:sp>
        <p:nvSpPr>
          <p:cNvPr id="734" name="Google Shape;734;p65"/>
          <p:cNvSpPr txBox="1"/>
          <p:nvPr/>
        </p:nvSpPr>
        <p:spPr>
          <a:xfrm>
            <a:off x="311700" y="2017650"/>
            <a:ext cx="86022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69138"/>
                </a:solidFill>
                <a:latin typeface="Shadows Into Light"/>
                <a:ea typeface="Shadows Into Light"/>
                <a:cs typeface="Shadows Into Light"/>
                <a:sym typeface="Shadows Into Light"/>
              </a:rPr>
              <a:t>r                              u                            n</a:t>
            </a:r>
            <a:endParaRPr sz="2400">
              <a:solidFill>
                <a:srgbClr val="E69138"/>
              </a:solidFill>
              <a:latin typeface="Shadows Into Light"/>
              <a:ea typeface="Shadows Into Light"/>
              <a:cs typeface="Shadows Into Light"/>
              <a:sym typeface="Shadows Into Light"/>
            </a:endParaRPr>
          </a:p>
        </p:txBody>
      </p:sp>
      <p:sp>
        <p:nvSpPr>
          <p:cNvPr id="735" name="Google Shape;735;p65"/>
          <p:cNvSpPr txBox="1"/>
          <p:nvPr/>
        </p:nvSpPr>
        <p:spPr>
          <a:xfrm>
            <a:off x="311700" y="2571750"/>
            <a:ext cx="8602200" cy="9234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69138"/>
                </a:solidFill>
                <a:uFill>
                  <a:noFill/>
                </a:uFill>
                <a:latin typeface="Shadows Into Light"/>
                <a:ea typeface="Shadows Into Light"/>
                <a:cs typeface="Shadows Into Light"/>
                <a:sym typeface="Shadows Into Light"/>
                <a:hlinkClick r:id="" action="ppaction://hlinkshowjump?jump=nextslide">
                  <a:extLst>
                    <a:ext uri="{A12FA001-AC4F-418D-AE19-62706E023703}">
                      <ahyp:hlinkClr xmlns:ahyp="http://schemas.microsoft.com/office/drawing/2018/hyperlinkcolor" val="tx"/>
                    </a:ext>
                  </a:extLst>
                </a:hlinkClick>
              </a:rPr>
              <a:t>Kill him (obvious choice)</a:t>
            </a:r>
            <a:endParaRPr sz="2400">
              <a:solidFill>
                <a:srgbClr val="E69138"/>
              </a:solidFill>
              <a:latin typeface="Shadows Into Light"/>
              <a:ea typeface="Shadows Into Light"/>
              <a:cs typeface="Shadows Into Light"/>
              <a:sym typeface="Shadows Into Light"/>
            </a:endParaRPr>
          </a:p>
          <a:p>
            <a:pPr marL="0" lvl="0" indent="0" algn="l" rtl="0">
              <a:spcBef>
                <a:spcPts val="0"/>
              </a:spcBef>
              <a:spcAft>
                <a:spcPts val="0"/>
              </a:spcAft>
              <a:buNone/>
            </a:pPr>
            <a:r>
              <a:rPr lang="en" sz="2400">
                <a:solidFill>
                  <a:srgbClr val="E69138"/>
                </a:solidFill>
                <a:uFill>
                  <a:noFill/>
                </a:uFill>
                <a:latin typeface="Shadows Into Light"/>
                <a:ea typeface="Shadows Into Light"/>
                <a:cs typeface="Shadows Into Light"/>
                <a:sym typeface="Shadows Into Light"/>
                <a:hlinkClick r:id="" action="ppaction://hlinkshowjump?jump=nextslide">
                  <a:extLst>
                    <a:ext uri="{A12FA001-AC4F-418D-AE19-62706E023703}">
                      <ahyp:hlinkClr xmlns:ahyp="http://schemas.microsoft.com/office/drawing/2018/hyperlinkcolor" val="tx"/>
                    </a:ext>
                  </a:extLst>
                </a:hlinkClick>
              </a:rPr>
              <a:t>Kill him (obvious choice)</a:t>
            </a:r>
            <a:endParaRPr sz="2400">
              <a:solidFill>
                <a:srgbClr val="E69138"/>
              </a:solidFill>
              <a:latin typeface="Shadows Into Light"/>
              <a:ea typeface="Shadows Into Light"/>
              <a:cs typeface="Shadows Into Light"/>
              <a:sym typeface="Shadows Into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739"/>
        <p:cNvGrpSpPr/>
        <p:nvPr/>
      </p:nvGrpSpPr>
      <p:grpSpPr>
        <a:xfrm>
          <a:off x="0" y="0"/>
          <a:ext cx="0" cy="0"/>
          <a:chOff x="0" y="0"/>
          <a:chExt cx="0" cy="0"/>
        </a:xfrm>
      </p:grpSpPr>
      <p:sp>
        <p:nvSpPr>
          <p:cNvPr id="740" name="Google Shape;740;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741" name="Google Shape;741;p6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742" name="Google Shape;742;p66"/>
          <p:cNvPicPr preferRelativeResize="0"/>
          <p:nvPr/>
        </p:nvPicPr>
        <p:blipFill>
          <a:blip r:embed="rId3">
            <a:alphaModFix/>
          </a:blip>
          <a:stretch>
            <a:fillRect/>
          </a:stretch>
        </p:blipFill>
        <p:spPr>
          <a:xfrm>
            <a:off x="0" y="0"/>
            <a:ext cx="9144000" cy="5143500"/>
          </a:xfrm>
          <a:prstGeom prst="rect">
            <a:avLst/>
          </a:prstGeom>
          <a:noFill/>
          <a:ln>
            <a:noFill/>
          </a:ln>
        </p:spPr>
      </p:pic>
      <p:sp>
        <p:nvSpPr>
          <p:cNvPr id="743" name="Google Shape;743;p66"/>
          <p:cNvSpPr txBox="1"/>
          <p:nvPr/>
        </p:nvSpPr>
        <p:spPr>
          <a:xfrm>
            <a:off x="1038825" y="3850500"/>
            <a:ext cx="6929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E69138"/>
                </a:solidFill>
                <a:latin typeface="Shadows Into Light"/>
                <a:ea typeface="Shadows Into Light"/>
                <a:cs typeface="Shadows Into Light"/>
                <a:sym typeface="Shadows Into Light"/>
              </a:rPr>
              <a:t>You kill him, loot the area and move on to primm.</a:t>
            </a:r>
            <a:endParaRPr sz="1800">
              <a:solidFill>
                <a:srgbClr val="E69138"/>
              </a:solidFill>
              <a:latin typeface="Shadows Into Light"/>
              <a:ea typeface="Shadows Into Light"/>
              <a:cs typeface="Shadows Into Light"/>
              <a:sym typeface="Shadows Into Light"/>
            </a:endParaRPr>
          </a:p>
        </p:txBody>
      </p:sp>
      <p:sp>
        <p:nvSpPr>
          <p:cNvPr id="744" name="Google Shape;744;p66"/>
          <p:cNvSpPr txBox="1"/>
          <p:nvPr/>
        </p:nvSpPr>
        <p:spPr>
          <a:xfrm>
            <a:off x="0" y="461700"/>
            <a:ext cx="6944700" cy="240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E69138"/>
                </a:solidFill>
                <a:latin typeface="Shadows Into Light"/>
                <a:ea typeface="Shadows Into Light"/>
                <a:cs typeface="Shadows Into Light"/>
                <a:sym typeface="Shadows Into Light"/>
              </a:rPr>
              <a:t>1 jet added</a:t>
            </a:r>
            <a:endParaRPr sz="1800">
              <a:solidFill>
                <a:srgbClr val="E69138"/>
              </a:solidFill>
              <a:latin typeface="Shadows Into Light"/>
              <a:ea typeface="Shadows Into Light"/>
              <a:cs typeface="Shadows Into Light"/>
              <a:sym typeface="Shadows Into Light"/>
            </a:endParaRPr>
          </a:p>
          <a:p>
            <a:pPr marL="0" lvl="0" indent="0" algn="l" rtl="0">
              <a:spcBef>
                <a:spcPts val="0"/>
              </a:spcBef>
              <a:spcAft>
                <a:spcPts val="0"/>
              </a:spcAft>
              <a:buNone/>
            </a:pPr>
            <a:r>
              <a:rPr lang="en" sz="1800">
                <a:solidFill>
                  <a:srgbClr val="E69138"/>
                </a:solidFill>
                <a:latin typeface="Shadows Into Light"/>
                <a:ea typeface="Shadows Into Light"/>
                <a:cs typeface="Shadows Into Light"/>
                <a:sym typeface="Shadows Into Light"/>
              </a:rPr>
              <a:t>Assault rifle added </a:t>
            </a:r>
            <a:endParaRPr sz="1800">
              <a:solidFill>
                <a:srgbClr val="E69138"/>
              </a:solidFill>
              <a:latin typeface="Shadows Into Light"/>
              <a:ea typeface="Shadows Into Light"/>
              <a:cs typeface="Shadows Into Light"/>
              <a:sym typeface="Shadows Into Light"/>
            </a:endParaRPr>
          </a:p>
          <a:p>
            <a:pPr marL="0" lvl="0" indent="0" algn="l" rtl="0">
              <a:spcBef>
                <a:spcPts val="0"/>
              </a:spcBef>
              <a:spcAft>
                <a:spcPts val="0"/>
              </a:spcAft>
              <a:buNone/>
            </a:pPr>
            <a:r>
              <a:rPr lang="en" sz="1800">
                <a:solidFill>
                  <a:srgbClr val="E69138"/>
                </a:solidFill>
                <a:latin typeface="Shadows Into Light"/>
                <a:ea typeface="Shadows Into Light"/>
                <a:cs typeface="Shadows Into Light"/>
                <a:sym typeface="Shadows Into Light"/>
              </a:rPr>
              <a:t>Mercenary outfit added</a:t>
            </a:r>
            <a:endParaRPr sz="1800">
              <a:solidFill>
                <a:srgbClr val="E69138"/>
              </a:solidFill>
              <a:latin typeface="Shadows Into Light"/>
              <a:ea typeface="Shadows Into Light"/>
              <a:cs typeface="Shadows Into Light"/>
              <a:sym typeface="Shadows Into Light"/>
            </a:endParaRPr>
          </a:p>
          <a:p>
            <a:pPr marL="0" lvl="0" indent="0" algn="l" rtl="0">
              <a:spcBef>
                <a:spcPts val="0"/>
              </a:spcBef>
              <a:spcAft>
                <a:spcPts val="0"/>
              </a:spcAft>
              <a:buNone/>
            </a:pPr>
            <a:r>
              <a:rPr lang="en" sz="1800">
                <a:solidFill>
                  <a:srgbClr val="E69138"/>
                </a:solidFill>
                <a:latin typeface="Shadows Into Light"/>
                <a:ea typeface="Shadows Into Light"/>
                <a:cs typeface="Shadows Into Light"/>
                <a:sym typeface="Shadows Into Light"/>
              </a:rPr>
              <a:t>2 Stimpak added</a:t>
            </a:r>
            <a:endParaRPr sz="1800">
              <a:solidFill>
                <a:srgbClr val="E69138"/>
              </a:solidFill>
              <a:latin typeface="Shadows Into Light"/>
              <a:ea typeface="Shadows Into Light"/>
              <a:cs typeface="Shadows Into Light"/>
              <a:sym typeface="Shadows Into Light"/>
            </a:endParaRPr>
          </a:p>
          <a:p>
            <a:pPr marL="0" lvl="0" indent="0" algn="l" rtl="0">
              <a:spcBef>
                <a:spcPts val="0"/>
              </a:spcBef>
              <a:spcAft>
                <a:spcPts val="0"/>
              </a:spcAft>
              <a:buNone/>
            </a:pPr>
            <a:r>
              <a:rPr lang="en" sz="1800">
                <a:solidFill>
                  <a:srgbClr val="E69138"/>
                </a:solidFill>
                <a:latin typeface="Shadows Into Light"/>
                <a:ea typeface="Shadows Into Light"/>
                <a:cs typeface="Shadows Into Light"/>
                <a:sym typeface="Shadows Into Light"/>
              </a:rPr>
              <a:t>1 Radaway’s added </a:t>
            </a:r>
            <a:endParaRPr sz="1800">
              <a:solidFill>
                <a:srgbClr val="E69138"/>
              </a:solidFill>
              <a:latin typeface="Shadows Into Light"/>
              <a:ea typeface="Shadows Into Light"/>
              <a:cs typeface="Shadows Into Light"/>
              <a:sym typeface="Shadows Into Light"/>
            </a:endParaRPr>
          </a:p>
          <a:p>
            <a:pPr marL="0" lvl="0" indent="0" algn="l" rtl="0">
              <a:spcBef>
                <a:spcPts val="0"/>
              </a:spcBef>
              <a:spcAft>
                <a:spcPts val="0"/>
              </a:spcAft>
              <a:buNone/>
            </a:pPr>
            <a:r>
              <a:rPr lang="en" sz="1800">
                <a:solidFill>
                  <a:srgbClr val="E69138"/>
                </a:solidFill>
                <a:latin typeface="Shadows Into Light"/>
                <a:ea typeface="Shadows Into Light"/>
                <a:cs typeface="Shadows Into Light"/>
                <a:sym typeface="Shadows Into Light"/>
              </a:rPr>
              <a:t>3 Sunset Sarsaparilla added </a:t>
            </a:r>
            <a:endParaRPr sz="1800">
              <a:solidFill>
                <a:srgbClr val="E69138"/>
              </a:solidFill>
              <a:latin typeface="Shadows Into Light"/>
              <a:ea typeface="Shadows Into Light"/>
              <a:cs typeface="Shadows Into Light"/>
              <a:sym typeface="Shadows Into Light"/>
            </a:endParaRPr>
          </a:p>
          <a:p>
            <a:pPr marL="0" lvl="0" indent="0" algn="l" rtl="0">
              <a:spcBef>
                <a:spcPts val="0"/>
              </a:spcBef>
              <a:spcAft>
                <a:spcPts val="0"/>
              </a:spcAft>
              <a:buNone/>
            </a:pPr>
            <a:r>
              <a:rPr lang="en" sz="1800">
                <a:solidFill>
                  <a:srgbClr val="E69138"/>
                </a:solidFill>
                <a:latin typeface="Shadows Into Light"/>
                <a:ea typeface="Shadows Into Light"/>
                <a:cs typeface="Shadows Into Light"/>
                <a:sym typeface="Shadows Into Light"/>
              </a:rPr>
              <a:t>1 fixer added</a:t>
            </a:r>
            <a:endParaRPr sz="1800">
              <a:solidFill>
                <a:srgbClr val="E69138"/>
              </a:solidFill>
              <a:latin typeface="Shadows Into Light"/>
              <a:ea typeface="Shadows Into Light"/>
              <a:cs typeface="Shadows Into Light"/>
              <a:sym typeface="Shadows Into Light"/>
            </a:endParaRPr>
          </a:p>
          <a:p>
            <a:pPr marL="0" lvl="0" indent="0" algn="l" rtl="0">
              <a:spcBef>
                <a:spcPts val="0"/>
              </a:spcBef>
              <a:spcAft>
                <a:spcPts val="0"/>
              </a:spcAft>
              <a:buNone/>
            </a:pPr>
            <a:r>
              <a:rPr lang="en" sz="1800">
                <a:solidFill>
                  <a:srgbClr val="E69138"/>
                </a:solidFill>
                <a:latin typeface="Shadows Into Light"/>
                <a:ea typeface="Shadows Into Light"/>
                <a:cs typeface="Shadows Into Light"/>
                <a:sym typeface="Shadows Into Light"/>
              </a:rPr>
              <a:t>2 gecko meat added</a:t>
            </a:r>
            <a:endParaRPr sz="1800">
              <a:solidFill>
                <a:srgbClr val="E69138"/>
              </a:solidFill>
              <a:latin typeface="Shadows Into Light"/>
              <a:ea typeface="Shadows Into Light"/>
              <a:cs typeface="Shadows Into Light"/>
              <a:sym typeface="Shadows Into Light"/>
            </a:endParaRPr>
          </a:p>
        </p:txBody>
      </p:sp>
      <p:sp>
        <p:nvSpPr>
          <p:cNvPr id="745" name="Google Shape;745;p66"/>
          <p:cNvSpPr txBox="1"/>
          <p:nvPr/>
        </p:nvSpPr>
        <p:spPr>
          <a:xfrm>
            <a:off x="3993075" y="1755725"/>
            <a:ext cx="1021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u="sng">
                <a:solidFill>
                  <a:srgbClr val="E69138"/>
                </a:solidFill>
                <a:latin typeface="Shadows Into Light"/>
                <a:ea typeface="Shadows Into Light"/>
                <a:cs typeface="Shadows Into Light"/>
                <a:sym typeface="Shadows Into Light"/>
                <a:hlinkClick r:id="rId4" action="ppaction://hlinksldjump">
                  <a:extLst>
                    <a:ext uri="{A12FA001-AC4F-418D-AE19-62706E023703}">
                      <ahyp:hlinkClr xmlns:ahyp="http://schemas.microsoft.com/office/drawing/2018/hyperlinkcolor" val="tx"/>
                    </a:ext>
                  </a:extLst>
                </a:hlinkClick>
              </a:rPr>
              <a:t>Continue</a:t>
            </a:r>
            <a:endParaRPr sz="1800" b="1" u="sng">
              <a:solidFill>
                <a:srgbClr val="E69138"/>
              </a:solidFill>
              <a:latin typeface="Shadows Into Light"/>
              <a:ea typeface="Shadows Into Light"/>
              <a:cs typeface="Shadows Into Light"/>
              <a:sym typeface="Shadows Into 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749"/>
        <p:cNvGrpSpPr/>
        <p:nvPr/>
      </p:nvGrpSpPr>
      <p:grpSpPr>
        <a:xfrm>
          <a:off x="0" y="0"/>
          <a:ext cx="0" cy="0"/>
          <a:chOff x="0" y="0"/>
          <a:chExt cx="0" cy="0"/>
        </a:xfrm>
      </p:grpSpPr>
      <p:sp>
        <p:nvSpPr>
          <p:cNvPr id="750" name="Google Shape;750;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751" name="Google Shape;751;p6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752" name="Google Shape;752;p67"/>
          <p:cNvPicPr preferRelativeResize="0"/>
          <p:nvPr/>
        </p:nvPicPr>
        <p:blipFill>
          <a:blip r:embed="rId3">
            <a:alphaModFix/>
          </a:blip>
          <a:stretch>
            <a:fillRect/>
          </a:stretch>
        </p:blipFill>
        <p:spPr>
          <a:xfrm>
            <a:off x="0" y="0"/>
            <a:ext cx="9144000" cy="5143500"/>
          </a:xfrm>
          <a:prstGeom prst="rect">
            <a:avLst/>
          </a:prstGeom>
          <a:noFill/>
          <a:ln>
            <a:noFill/>
          </a:ln>
        </p:spPr>
      </p:pic>
      <p:sp>
        <p:nvSpPr>
          <p:cNvPr id="753" name="Google Shape;753;p67"/>
          <p:cNvSpPr txBox="1"/>
          <p:nvPr/>
        </p:nvSpPr>
        <p:spPr>
          <a:xfrm>
            <a:off x="1038825" y="3850500"/>
            <a:ext cx="6929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E69138"/>
                </a:solidFill>
                <a:latin typeface="Shadows Into Light"/>
                <a:ea typeface="Shadows Into Light"/>
                <a:cs typeface="Shadows Into Light"/>
                <a:sym typeface="Shadows Into Light"/>
              </a:rPr>
              <a:t>You refuse to help him and go on your way moving towards Primm.</a:t>
            </a:r>
            <a:endParaRPr sz="1800">
              <a:solidFill>
                <a:srgbClr val="E69138"/>
              </a:solidFill>
              <a:latin typeface="Shadows Into Light"/>
              <a:ea typeface="Shadows Into Light"/>
              <a:cs typeface="Shadows Into Light"/>
              <a:sym typeface="Shadows Into Light"/>
            </a:endParaRPr>
          </a:p>
        </p:txBody>
      </p:sp>
      <p:sp>
        <p:nvSpPr>
          <p:cNvPr id="754" name="Google Shape;754;p67"/>
          <p:cNvSpPr txBox="1"/>
          <p:nvPr/>
        </p:nvSpPr>
        <p:spPr>
          <a:xfrm>
            <a:off x="3993075" y="1755725"/>
            <a:ext cx="1021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u="sng">
                <a:solidFill>
                  <a:srgbClr val="E69138"/>
                </a:solidFill>
                <a:latin typeface="Shadows Into Light"/>
                <a:ea typeface="Shadows Into Light"/>
                <a:cs typeface="Shadows Into Light"/>
                <a:sym typeface="Shadows Into Light"/>
                <a:hlinkClick r:id="" action="ppaction://hlinkshowjump?jump=nextslide">
                  <a:extLst>
                    <a:ext uri="{A12FA001-AC4F-418D-AE19-62706E023703}">
                      <ahyp:hlinkClr xmlns:ahyp="http://schemas.microsoft.com/office/drawing/2018/hyperlinkcolor" val="tx"/>
                    </a:ext>
                  </a:extLst>
                </a:hlinkClick>
              </a:rPr>
              <a:t>Continue</a:t>
            </a:r>
            <a:endParaRPr sz="1800" b="1">
              <a:solidFill>
                <a:srgbClr val="E69138"/>
              </a:solidFill>
              <a:latin typeface="Shadows Into Light"/>
              <a:ea typeface="Shadows Into Light"/>
              <a:cs typeface="Shadows Into Light"/>
              <a:sym typeface="Shadows Into Light"/>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B8376-AE8D-DBAA-3B20-E9A968F04137}"/>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6C0DDE91-D33C-6A1C-7DC9-D1999B53163D}"/>
              </a:ext>
            </a:extLst>
          </p:cNvPr>
          <p:cNvSpPr>
            <a:spLocks noGrp="1"/>
          </p:cNvSpPr>
          <p:nvPr>
            <p:ph type="body" idx="1"/>
          </p:nvPr>
        </p:nvSpPr>
        <p:spPr/>
        <p:txBody>
          <a:bodyPr/>
          <a:lstStyle/>
          <a:p>
            <a:endParaRPr lang="en-US"/>
          </a:p>
        </p:txBody>
      </p:sp>
      <p:pic>
        <p:nvPicPr>
          <p:cNvPr id="4" name="Google Shape;752;p67">
            <a:extLst>
              <a:ext uri="{FF2B5EF4-FFF2-40B4-BE49-F238E27FC236}">
                <a16:creationId xmlns:a16="http://schemas.microsoft.com/office/drawing/2014/main" id="{06A6E76C-99D6-1059-E015-157146F3CF42}"/>
              </a:ext>
            </a:extLst>
          </p:cNvPr>
          <p:cNvPicPr preferRelativeResize="0"/>
          <p:nvPr/>
        </p:nvPicPr>
        <p:blipFill>
          <a:blip r:embed="rId2">
            <a:alphaModFix/>
          </a:blip>
          <a:stretch>
            <a:fillRect/>
          </a:stretch>
        </p:blipFill>
        <p:spPr>
          <a:xfrm>
            <a:off x="0" y="0"/>
            <a:ext cx="9144000" cy="5143500"/>
          </a:xfrm>
          <a:prstGeom prst="rect">
            <a:avLst/>
          </a:prstGeom>
          <a:noFill/>
          <a:ln>
            <a:noFill/>
          </a:ln>
        </p:spPr>
      </p:pic>
      <p:sp>
        <p:nvSpPr>
          <p:cNvPr id="5" name="Rectangle 4">
            <a:extLst>
              <a:ext uri="{FF2B5EF4-FFF2-40B4-BE49-F238E27FC236}">
                <a16:creationId xmlns:a16="http://schemas.microsoft.com/office/drawing/2014/main" id="{86E55156-3021-4874-259D-9B608191E741}"/>
              </a:ext>
            </a:extLst>
          </p:cNvPr>
          <p:cNvSpPr/>
          <p:nvPr/>
        </p:nvSpPr>
        <p:spPr>
          <a:xfrm>
            <a:off x="1908313" y="3886200"/>
            <a:ext cx="5685183" cy="596348"/>
          </a:xfrm>
          <a:prstGeom prst="rect">
            <a:avLst/>
          </a:prstGeom>
          <a:ln>
            <a:solidFill>
              <a:schemeClr val="accent4">
                <a:lumMod val="75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You made it to PRIM (Click to continue)</a:t>
            </a:r>
          </a:p>
        </p:txBody>
      </p:sp>
    </p:spTree>
    <p:extLst>
      <p:ext uri="{BB962C8B-B14F-4D97-AF65-F5344CB8AC3E}">
        <p14:creationId xmlns:p14="http://schemas.microsoft.com/office/powerpoint/2010/main" val="18485918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827" name="Google Shape;827;p7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828" name="Google Shape;828;p76"/>
          <p:cNvPicPr preferRelativeResize="0"/>
          <p:nvPr/>
        </p:nvPicPr>
        <p:blipFill>
          <a:blip r:embed="rId3">
            <a:alphaModFix/>
          </a:blip>
          <a:stretch>
            <a:fillRect/>
          </a:stretch>
        </p:blipFill>
        <p:spPr>
          <a:xfrm>
            <a:off x="0" y="0"/>
            <a:ext cx="9144000" cy="5203725"/>
          </a:xfrm>
          <a:prstGeom prst="rect">
            <a:avLst/>
          </a:prstGeom>
          <a:noFill/>
          <a:ln>
            <a:noFill/>
          </a:ln>
        </p:spPr>
      </p:pic>
      <p:sp>
        <p:nvSpPr>
          <p:cNvPr id="829" name="Google Shape;829;p76"/>
          <p:cNvSpPr txBox="1"/>
          <p:nvPr/>
        </p:nvSpPr>
        <p:spPr>
          <a:xfrm>
            <a:off x="311700" y="445025"/>
            <a:ext cx="3000000" cy="210823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dirty="0">
                <a:solidFill>
                  <a:schemeClr val="lt1"/>
                </a:solidFill>
                <a:latin typeface="Lexend"/>
                <a:ea typeface="Lexend"/>
                <a:cs typeface="Lexend"/>
                <a:sym typeface="Lexend"/>
              </a:rPr>
              <a:t>“Welcome to PRIM You’ve thought you seen it all boah. IM YOUR GUIDE”</a:t>
            </a:r>
            <a:endParaRPr dirty="0">
              <a:solidFill>
                <a:schemeClr val="dk1"/>
              </a:solidFill>
            </a:endParaRPr>
          </a:p>
        </p:txBody>
      </p:sp>
      <p:sp>
        <p:nvSpPr>
          <p:cNvPr id="830" name="Google Shape;830;p76"/>
          <p:cNvSpPr txBox="1"/>
          <p:nvPr/>
        </p:nvSpPr>
        <p:spPr>
          <a:xfrm>
            <a:off x="311700" y="4065900"/>
            <a:ext cx="3000000" cy="723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u="sng">
                <a:solidFill>
                  <a:schemeClr val="hlink"/>
                </a:solidFill>
                <a:latin typeface="Lexend"/>
                <a:ea typeface="Lexend"/>
                <a:cs typeface="Lexend"/>
                <a:sym typeface="Lexend"/>
                <a:hlinkClick r:id="rId4" action="ppaction://hlinksldjump"/>
              </a:rPr>
              <a:t>Rush Him</a:t>
            </a:r>
            <a:endParaRPr/>
          </a:p>
        </p:txBody>
      </p:sp>
      <p:sp>
        <p:nvSpPr>
          <p:cNvPr id="831" name="Google Shape;831;p76"/>
          <p:cNvSpPr txBox="1"/>
          <p:nvPr/>
        </p:nvSpPr>
        <p:spPr>
          <a:xfrm>
            <a:off x="5832300" y="3796500"/>
            <a:ext cx="3000000" cy="1262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u="sng">
                <a:solidFill>
                  <a:schemeClr val="hlink"/>
                </a:solidFill>
                <a:latin typeface="Lexend"/>
                <a:ea typeface="Lexend"/>
                <a:cs typeface="Lexend"/>
                <a:sym typeface="Lexend"/>
                <a:hlinkClick r:id="rId5" action="ppaction://hlinksldjump"/>
              </a:rPr>
              <a:t>Get Behind Cover</a:t>
            </a:r>
            <a:endParaRPr/>
          </a:p>
        </p:txBody>
      </p:sp>
      <p:sp>
        <p:nvSpPr>
          <p:cNvPr id="832" name="Google Shape;832;p76"/>
          <p:cNvSpPr txBox="1"/>
          <p:nvPr/>
        </p:nvSpPr>
        <p:spPr>
          <a:xfrm>
            <a:off x="5113925" y="369725"/>
            <a:ext cx="3000000" cy="1800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a:solidFill>
                  <a:schemeClr val="lt1"/>
                </a:solidFill>
                <a:latin typeface="Lexend"/>
                <a:ea typeface="Lexend"/>
                <a:cs typeface="Lexend"/>
                <a:sym typeface="Lexend"/>
              </a:rPr>
              <a:t>You encounter a convict.</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pic>
        <p:nvPicPr>
          <p:cNvPr id="837" name="Google Shape;837;p77"/>
          <p:cNvPicPr preferRelativeResize="0"/>
          <p:nvPr/>
        </p:nvPicPr>
        <p:blipFill>
          <a:blip r:embed="rId3">
            <a:alphaModFix/>
          </a:blip>
          <a:stretch>
            <a:fillRect/>
          </a:stretch>
        </p:blipFill>
        <p:spPr>
          <a:xfrm>
            <a:off x="1747125" y="1030625"/>
            <a:ext cx="4474250" cy="3082250"/>
          </a:xfrm>
          <a:prstGeom prst="rect">
            <a:avLst/>
          </a:prstGeom>
          <a:noFill/>
          <a:ln>
            <a:noFill/>
          </a:ln>
        </p:spPr>
      </p:pic>
      <p:sp>
        <p:nvSpPr>
          <p:cNvPr id="838" name="Google Shape;838;p77"/>
          <p:cNvSpPr txBox="1"/>
          <p:nvPr/>
        </p:nvSpPr>
        <p:spPr>
          <a:xfrm>
            <a:off x="440700" y="881400"/>
            <a:ext cx="3000000" cy="723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u="sng">
                <a:solidFill>
                  <a:schemeClr val="hlink"/>
                </a:solidFill>
                <a:latin typeface="Lexend"/>
                <a:ea typeface="Lexend"/>
                <a:cs typeface="Lexend"/>
                <a:sym typeface="Lexend"/>
                <a:hlinkClick r:id="" action="ppaction://noaction"/>
              </a:rPr>
              <a:t>Continue</a:t>
            </a:r>
            <a:endParaRPr/>
          </a:p>
        </p:txBody>
      </p:sp>
      <p:sp>
        <p:nvSpPr>
          <p:cNvPr id="839" name="Google Shape;839;p77"/>
          <p:cNvSpPr txBox="1"/>
          <p:nvPr/>
        </p:nvSpPr>
        <p:spPr>
          <a:xfrm>
            <a:off x="5629700" y="2743775"/>
            <a:ext cx="3339300" cy="1262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a:solidFill>
                  <a:srgbClr val="FF0000"/>
                </a:solidFill>
                <a:latin typeface="Lexend"/>
                <a:ea typeface="Lexend"/>
                <a:cs typeface="Lexend"/>
                <a:sym typeface="Lexend"/>
              </a:rPr>
              <a:t>You Died</a:t>
            </a:r>
            <a:endParaRPr sz="3500">
              <a:solidFill>
                <a:srgbClr val="FF0000"/>
              </a:solidFill>
              <a:latin typeface="Lexend"/>
              <a:ea typeface="Lexend"/>
              <a:cs typeface="Lexend"/>
              <a:sym typeface="Lexend"/>
            </a:endParaRPr>
          </a:p>
          <a:p>
            <a:pPr marL="0" lvl="0" indent="0" algn="ctr" rtl="0">
              <a:spcBef>
                <a:spcPts val="0"/>
              </a:spcBef>
              <a:spcAft>
                <a:spcPts val="0"/>
              </a:spcAft>
              <a:buNone/>
            </a:pPr>
            <a:r>
              <a:rPr lang="en" sz="3500">
                <a:solidFill>
                  <a:srgbClr val="FF0000"/>
                </a:solidFill>
                <a:latin typeface="Lexend"/>
                <a:ea typeface="Lexend"/>
                <a:cs typeface="Lexend"/>
                <a:sym typeface="Lexend"/>
              </a:rPr>
              <a:t>“Chop, Chop”</a:t>
            </a:r>
            <a:endParaRPr/>
          </a:p>
        </p:txBody>
      </p:sp>
      <p:pic>
        <p:nvPicPr>
          <p:cNvPr id="840" name="Google Shape;840;p77" descr="WELCOME TO CAMP NAVARRO! &#10;&#10;THIS VIDEO IS A COLLECTION OF EVERY DAMN ONE OF THE SERGEANT'S TALKING HEAD RESPONSES!!! DO YOU UNDERSTAND ME!?!?!?&#10;&#10;WRONG ANSWER, MAGGOT!" title="Fallout 2 - SERGEANT ARCH DORNAN">
            <a:hlinkClick r:id="rId4"/>
          </p:cNvPr>
          <p:cNvPicPr preferRelativeResize="0"/>
          <p:nvPr/>
        </p:nvPicPr>
        <p:blipFill>
          <a:blip r:embed="rId5">
            <a:alphaModFix/>
          </a:blip>
          <a:stretch>
            <a:fillRect/>
          </a:stretch>
        </p:blipFill>
        <p:spPr>
          <a:xfrm>
            <a:off x="-36550" y="0"/>
            <a:ext cx="827100" cy="465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40"/>
                                        </p:tgtEl>
                                        <p:attrNameLst>
                                          <p:attrName>style.visibility</p:attrName>
                                        </p:attrNameLst>
                                      </p:cBhvr>
                                      <p:to>
                                        <p:strVal val="visible"/>
                                      </p:to>
                                    </p:set>
                                    <p:animEffect transition="in" filter="fade">
                                      <p:cBhvr>
                                        <p:cTn id="7" dur="1000"/>
                                        <p:tgtEl>
                                          <p:spTgt spid="8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846" name="Google Shape;846;p7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847" name="Google Shape;847;p78"/>
          <p:cNvPicPr preferRelativeResize="0"/>
          <p:nvPr/>
        </p:nvPicPr>
        <p:blipFill>
          <a:blip r:embed="rId3">
            <a:alphaModFix/>
          </a:blip>
          <a:stretch>
            <a:fillRect/>
          </a:stretch>
        </p:blipFill>
        <p:spPr>
          <a:xfrm>
            <a:off x="0" y="-1675"/>
            <a:ext cx="8919601" cy="5143500"/>
          </a:xfrm>
          <a:prstGeom prst="rect">
            <a:avLst/>
          </a:prstGeom>
          <a:noFill/>
          <a:ln>
            <a:noFill/>
          </a:ln>
        </p:spPr>
      </p:pic>
      <p:sp>
        <p:nvSpPr>
          <p:cNvPr id="848" name="Google Shape;848;p78"/>
          <p:cNvSpPr txBox="1"/>
          <p:nvPr/>
        </p:nvSpPr>
        <p:spPr>
          <a:xfrm>
            <a:off x="311700" y="445025"/>
            <a:ext cx="3000000" cy="233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a:solidFill>
                  <a:schemeClr val="lt1"/>
                </a:solidFill>
                <a:latin typeface="Lexend"/>
                <a:ea typeface="Lexend"/>
                <a:cs typeface="Lexend"/>
                <a:sym typeface="Lexend"/>
              </a:rPr>
              <a:t>You come across the Bison Steve Hotel</a:t>
            </a:r>
            <a:endParaRPr>
              <a:solidFill>
                <a:schemeClr val="dk1"/>
              </a:solidFill>
            </a:endParaRPr>
          </a:p>
        </p:txBody>
      </p:sp>
      <p:sp>
        <p:nvSpPr>
          <p:cNvPr id="849" name="Google Shape;849;p78"/>
          <p:cNvSpPr txBox="1"/>
          <p:nvPr/>
        </p:nvSpPr>
        <p:spPr>
          <a:xfrm>
            <a:off x="5369850" y="3845575"/>
            <a:ext cx="3000000" cy="1262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a:solidFill>
                  <a:schemeClr val="lt1"/>
                </a:solidFill>
                <a:latin typeface="Lexend"/>
                <a:ea typeface="Lexend"/>
                <a:cs typeface="Lexend"/>
                <a:sym typeface="Lexend"/>
              </a:rPr>
              <a:t>Continue (Enter)</a:t>
            </a:r>
            <a:endParaRPr/>
          </a:p>
        </p:txBody>
      </p:sp>
      <p:sp>
        <p:nvSpPr>
          <p:cNvPr id="850" name="Google Shape;850;p78"/>
          <p:cNvSpPr txBox="1"/>
          <p:nvPr/>
        </p:nvSpPr>
        <p:spPr>
          <a:xfrm>
            <a:off x="4572000" y="369725"/>
            <a:ext cx="3000000" cy="1262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a:solidFill>
                  <a:schemeClr val="lt1"/>
                </a:solidFill>
                <a:latin typeface="Lexend"/>
                <a:ea typeface="Lexend"/>
                <a:cs typeface="Lexend"/>
                <a:sym typeface="Lexend"/>
              </a:rPr>
              <a:t>You shot him and won.</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856" name="Google Shape;856;p7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857" name="Google Shape;857;p79"/>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858" name="Google Shape;858;p79"/>
          <p:cNvPicPr preferRelativeResize="0"/>
          <p:nvPr/>
        </p:nvPicPr>
        <p:blipFill>
          <a:blip r:embed="rId4">
            <a:alphaModFix/>
          </a:blip>
          <a:stretch>
            <a:fillRect/>
          </a:stretch>
        </p:blipFill>
        <p:spPr>
          <a:xfrm>
            <a:off x="311700" y="445024"/>
            <a:ext cx="1947225" cy="1821325"/>
          </a:xfrm>
          <a:prstGeom prst="rect">
            <a:avLst/>
          </a:prstGeom>
          <a:noFill/>
          <a:ln>
            <a:noFill/>
          </a:ln>
        </p:spPr>
      </p:pic>
      <p:sp>
        <p:nvSpPr>
          <p:cNvPr id="859" name="Google Shape;859;p79"/>
          <p:cNvSpPr txBox="1"/>
          <p:nvPr/>
        </p:nvSpPr>
        <p:spPr>
          <a:xfrm>
            <a:off x="5832300" y="3845575"/>
            <a:ext cx="3000000" cy="723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u="sng">
                <a:solidFill>
                  <a:schemeClr val="hlink"/>
                </a:solidFill>
                <a:latin typeface="Lexend"/>
                <a:ea typeface="Lexend"/>
                <a:cs typeface="Lexend"/>
                <a:sym typeface="Lexend"/>
                <a:hlinkClick r:id="rId5" action="ppaction://hlinksldjump"/>
              </a:rPr>
              <a:t>Primm Slim</a:t>
            </a:r>
            <a:endParaRPr/>
          </a:p>
        </p:txBody>
      </p:sp>
      <p:sp>
        <p:nvSpPr>
          <p:cNvPr id="860" name="Google Shape;860;p79"/>
          <p:cNvSpPr txBox="1"/>
          <p:nvPr/>
        </p:nvSpPr>
        <p:spPr>
          <a:xfrm>
            <a:off x="2258925" y="1070988"/>
            <a:ext cx="5004300" cy="56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a:solidFill>
                  <a:schemeClr val="lt1"/>
                </a:solidFill>
                <a:latin typeface="Lexend"/>
                <a:ea typeface="Lexend"/>
                <a:cs typeface="Lexend"/>
                <a:sym typeface="Lexend"/>
              </a:rPr>
              <a:t>Choose who is to run Primm</a:t>
            </a:r>
            <a:endParaRPr>
              <a:solidFill>
                <a:schemeClr val="dk1"/>
              </a:solidFill>
            </a:endParaRPr>
          </a:p>
        </p:txBody>
      </p:sp>
      <p:sp>
        <p:nvSpPr>
          <p:cNvPr id="861" name="Google Shape;861;p79"/>
          <p:cNvSpPr txBox="1"/>
          <p:nvPr/>
        </p:nvSpPr>
        <p:spPr>
          <a:xfrm>
            <a:off x="-15639" y="2266350"/>
            <a:ext cx="2601900" cy="954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a:solidFill>
                  <a:schemeClr val="lt1"/>
                </a:solidFill>
                <a:latin typeface="Lexend"/>
                <a:ea typeface="Lexend"/>
                <a:cs typeface="Lexend"/>
                <a:sym typeface="Lexend"/>
              </a:rPr>
              <a:t>My kind of goofy ah town.</a:t>
            </a:r>
            <a:endParaRPr/>
          </a:p>
        </p:txBody>
      </p:sp>
      <p:sp>
        <p:nvSpPr>
          <p:cNvPr id="862" name="Google Shape;862;p79"/>
          <p:cNvSpPr txBox="1"/>
          <p:nvPr/>
        </p:nvSpPr>
        <p:spPr>
          <a:xfrm>
            <a:off x="2971000" y="4114975"/>
            <a:ext cx="3000000" cy="723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3500" u="sng">
                <a:solidFill>
                  <a:schemeClr val="hlink"/>
                </a:solidFill>
                <a:latin typeface="Lexend"/>
                <a:ea typeface="Lexend"/>
                <a:cs typeface="Lexend"/>
                <a:sym typeface="Lexend"/>
                <a:hlinkClick r:id="rId6" action="ppaction://hlinksldjump"/>
              </a:rPr>
              <a:t>Meyers</a:t>
            </a:r>
            <a:endParaRPr/>
          </a:p>
        </p:txBody>
      </p:sp>
      <p:sp>
        <p:nvSpPr>
          <p:cNvPr id="863" name="Google Shape;863;p79"/>
          <p:cNvSpPr txBox="1"/>
          <p:nvPr/>
        </p:nvSpPr>
        <p:spPr>
          <a:xfrm>
            <a:off x="311700" y="3576175"/>
            <a:ext cx="3000000" cy="1262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u="sng">
                <a:solidFill>
                  <a:schemeClr val="hlink"/>
                </a:solidFill>
                <a:latin typeface="Lexend"/>
                <a:ea typeface="Lexend"/>
                <a:cs typeface="Lexend"/>
                <a:sym typeface="Lexend"/>
                <a:hlinkClick r:id="rId7" action="ppaction://hlinksldjump"/>
              </a:rPr>
              <a:t>Lieutenant Hayes</a:t>
            </a:r>
            <a:endParaRPr/>
          </a:p>
        </p:txBody>
      </p:sp>
      <p:sp>
        <p:nvSpPr>
          <p:cNvPr id="864" name="Google Shape;864;p79"/>
          <p:cNvSpPr txBox="1"/>
          <p:nvPr/>
        </p:nvSpPr>
        <p:spPr>
          <a:xfrm>
            <a:off x="4350200" y="1693675"/>
            <a:ext cx="4419900" cy="1339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a:solidFill>
                  <a:schemeClr val="lt1"/>
                </a:solidFill>
                <a:latin typeface="Lexend"/>
                <a:ea typeface="Lexend"/>
                <a:cs typeface="Lexend"/>
                <a:sym typeface="Lexend"/>
              </a:rPr>
              <a:t>“Well howdy the sheriff is dead so uh choose out of these three people.”</a:t>
            </a:r>
            <a:endParaRPr/>
          </a:p>
        </p:txBody>
      </p:sp>
      <p:sp>
        <p:nvSpPr>
          <p:cNvPr id="865" name="Google Shape;865;p79"/>
          <p:cNvSpPr txBox="1"/>
          <p:nvPr/>
        </p:nvSpPr>
        <p:spPr>
          <a:xfrm>
            <a:off x="2971000" y="2919150"/>
            <a:ext cx="3000000" cy="1262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u="sng">
                <a:solidFill>
                  <a:schemeClr val="hlink"/>
                </a:solidFill>
                <a:latin typeface="Lexend"/>
                <a:ea typeface="Lexend"/>
                <a:cs typeface="Lexend"/>
                <a:sym typeface="Lexend"/>
                <a:hlinkClick r:id="rId8" action="ppaction://hlinksldjump"/>
              </a:rPr>
              <a:t>Kill Beagle</a:t>
            </a:r>
            <a:r>
              <a:rPr lang="en" sz="3500">
                <a:solidFill>
                  <a:schemeClr val="lt1"/>
                </a:solidFill>
                <a:latin typeface="Lexend"/>
                <a:ea typeface="Lexend"/>
                <a:cs typeface="Lexend"/>
                <a:sym typeface="Lexend"/>
              </a:rPr>
              <a:t> (Skip Quest)</a:t>
            </a:r>
            <a:endParaRPr/>
          </a:p>
        </p:txBody>
      </p:sp>
      <p:sp>
        <p:nvSpPr>
          <p:cNvPr id="866" name="Google Shape;866;p79"/>
          <p:cNvSpPr txBox="1"/>
          <p:nvPr/>
        </p:nvSpPr>
        <p:spPr>
          <a:xfrm>
            <a:off x="5971000" y="294425"/>
            <a:ext cx="3000000" cy="723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a:solidFill>
                  <a:schemeClr val="lt1"/>
                </a:solidFill>
                <a:latin typeface="Lexend"/>
                <a:ea typeface="Lexend"/>
                <a:cs typeface="Lexend"/>
                <a:sym typeface="Lexend"/>
              </a:rPr>
              <a:t>Checkpoint</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8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872" name="Google Shape;872;p8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873" name="Google Shape;873;p80"/>
          <p:cNvPicPr preferRelativeResize="0"/>
          <p:nvPr/>
        </p:nvPicPr>
        <p:blipFill>
          <a:blip r:embed="rId3">
            <a:alphaModFix/>
          </a:blip>
          <a:stretch>
            <a:fillRect/>
          </a:stretch>
        </p:blipFill>
        <p:spPr>
          <a:xfrm>
            <a:off x="0" y="0"/>
            <a:ext cx="9144000" cy="5143500"/>
          </a:xfrm>
          <a:prstGeom prst="rect">
            <a:avLst/>
          </a:prstGeom>
          <a:noFill/>
          <a:ln>
            <a:noFill/>
          </a:ln>
        </p:spPr>
      </p:pic>
      <p:sp>
        <p:nvSpPr>
          <p:cNvPr id="874" name="Google Shape;874;p80"/>
          <p:cNvSpPr txBox="1"/>
          <p:nvPr/>
        </p:nvSpPr>
        <p:spPr>
          <a:xfrm>
            <a:off x="3072000" y="0"/>
            <a:ext cx="3000000" cy="1800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a:solidFill>
                  <a:schemeClr val="lt1"/>
                </a:solidFill>
                <a:latin typeface="Lexend"/>
                <a:ea typeface="Lexend"/>
                <a:cs typeface="Lexend"/>
                <a:sym typeface="Lexend"/>
              </a:rPr>
              <a:t>Do you have Powder Ganger Rep?</a:t>
            </a:r>
            <a:endParaRPr/>
          </a:p>
        </p:txBody>
      </p:sp>
      <p:sp>
        <p:nvSpPr>
          <p:cNvPr id="875" name="Google Shape;875;p80"/>
          <p:cNvSpPr txBox="1"/>
          <p:nvPr/>
        </p:nvSpPr>
        <p:spPr>
          <a:xfrm>
            <a:off x="311700" y="3845575"/>
            <a:ext cx="3000000" cy="723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3500">
                <a:solidFill>
                  <a:schemeClr val="lt1"/>
                </a:solidFill>
                <a:latin typeface="Lexend"/>
                <a:ea typeface="Lexend"/>
                <a:cs typeface="Lexend"/>
                <a:sym typeface="Lexend"/>
              </a:rPr>
              <a:t>Yes</a:t>
            </a:r>
            <a:endParaRPr/>
          </a:p>
        </p:txBody>
      </p:sp>
      <p:sp>
        <p:nvSpPr>
          <p:cNvPr id="876" name="Google Shape;876;p80"/>
          <p:cNvSpPr txBox="1"/>
          <p:nvPr/>
        </p:nvSpPr>
        <p:spPr>
          <a:xfrm>
            <a:off x="5832300" y="3845575"/>
            <a:ext cx="3000000" cy="723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u="sng">
                <a:solidFill>
                  <a:schemeClr val="hlink"/>
                </a:solidFill>
                <a:latin typeface="Lexend"/>
                <a:ea typeface="Lexend"/>
                <a:cs typeface="Lexend"/>
                <a:sym typeface="Lexend"/>
                <a:hlinkClick r:id="rId4" action="ppaction://hlinksldjump"/>
              </a:rPr>
              <a:t>No</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8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882" name="Google Shape;882;p8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883" name="Google Shape;883;p81"/>
          <p:cNvPicPr preferRelativeResize="0"/>
          <p:nvPr/>
        </p:nvPicPr>
        <p:blipFill>
          <a:blip r:embed="rId3">
            <a:alphaModFix/>
          </a:blip>
          <a:stretch>
            <a:fillRect/>
          </a:stretch>
        </p:blipFill>
        <p:spPr>
          <a:xfrm>
            <a:off x="0" y="-6823"/>
            <a:ext cx="9144000" cy="5157223"/>
          </a:xfrm>
          <a:prstGeom prst="rect">
            <a:avLst/>
          </a:prstGeom>
          <a:noFill/>
          <a:ln>
            <a:noFill/>
          </a:ln>
        </p:spPr>
      </p:pic>
      <p:sp>
        <p:nvSpPr>
          <p:cNvPr id="884" name="Google Shape;884;p81"/>
          <p:cNvSpPr txBox="1"/>
          <p:nvPr/>
        </p:nvSpPr>
        <p:spPr>
          <a:xfrm>
            <a:off x="4125425" y="1897725"/>
            <a:ext cx="5063400" cy="82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
        <p:nvSpPr>
          <p:cNvPr id="885" name="Google Shape;885;p81"/>
          <p:cNvSpPr txBox="1"/>
          <p:nvPr/>
        </p:nvSpPr>
        <p:spPr>
          <a:xfrm>
            <a:off x="3072000" y="0"/>
            <a:ext cx="3000000" cy="233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a:solidFill>
                  <a:schemeClr val="lt1"/>
                </a:solidFill>
                <a:latin typeface="Lexend"/>
                <a:ea typeface="Lexend"/>
                <a:cs typeface="Lexend"/>
                <a:sym typeface="Lexend"/>
              </a:rPr>
              <a:t>You arrive at the NCRF prison where Meyers is.</a:t>
            </a:r>
            <a:endParaRPr/>
          </a:p>
        </p:txBody>
      </p:sp>
      <p:sp>
        <p:nvSpPr>
          <p:cNvPr id="886" name="Google Shape;886;p81"/>
          <p:cNvSpPr txBox="1"/>
          <p:nvPr/>
        </p:nvSpPr>
        <p:spPr>
          <a:xfrm>
            <a:off x="311700" y="3845575"/>
            <a:ext cx="3000000" cy="1262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a:solidFill>
                  <a:schemeClr val="lt1"/>
                </a:solidFill>
                <a:latin typeface="Lexend"/>
                <a:ea typeface="Lexend"/>
                <a:cs typeface="Lexend"/>
                <a:sym typeface="Lexend"/>
              </a:rPr>
              <a:t>Recruit him as sheriff.</a:t>
            </a:r>
            <a:endParaRPr/>
          </a:p>
        </p:txBody>
      </p:sp>
      <p:sp>
        <p:nvSpPr>
          <p:cNvPr id="887" name="Google Shape;887;p81"/>
          <p:cNvSpPr txBox="1"/>
          <p:nvPr/>
        </p:nvSpPr>
        <p:spPr>
          <a:xfrm>
            <a:off x="3072000" y="3122275"/>
            <a:ext cx="3000000" cy="723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u="sng">
                <a:solidFill>
                  <a:schemeClr val="hlink"/>
                </a:solidFill>
                <a:latin typeface="Lexend"/>
                <a:ea typeface="Lexend"/>
                <a:cs typeface="Lexend"/>
                <a:sym typeface="Lexend"/>
                <a:hlinkClick r:id="rId4" action="ppaction://hlinksldjump"/>
              </a:rPr>
              <a:t>Leave</a:t>
            </a:r>
            <a:r>
              <a:rPr lang="en" sz="3500">
                <a:solidFill>
                  <a:schemeClr val="lt1"/>
                </a:solidFill>
                <a:latin typeface="Lexend"/>
                <a:ea typeface="Lexend"/>
                <a:cs typeface="Lexend"/>
                <a:sym typeface="Lexend"/>
              </a:rPr>
              <a:t>.</a:t>
            </a:r>
            <a:endParaRPr/>
          </a:p>
        </p:txBody>
      </p:sp>
      <p:sp>
        <p:nvSpPr>
          <p:cNvPr id="888" name="Google Shape;888;p81"/>
          <p:cNvSpPr txBox="1"/>
          <p:nvPr/>
        </p:nvSpPr>
        <p:spPr>
          <a:xfrm>
            <a:off x="6072000" y="3349500"/>
            <a:ext cx="3000000" cy="1800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u="sng">
                <a:solidFill>
                  <a:schemeClr val="hlink"/>
                </a:solidFill>
                <a:latin typeface="Lexend"/>
                <a:ea typeface="Lexend"/>
                <a:cs typeface="Lexend"/>
                <a:sym typeface="Lexend"/>
                <a:hlinkClick r:id="rId4" action="ppaction://hlinksldjump"/>
              </a:rPr>
              <a:t>Kill Meyers - Powder Ganger Rep</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93B08-9D49-67DA-DA24-C5BB615D5CEA}"/>
              </a:ext>
            </a:extLst>
          </p:cNvPr>
          <p:cNvSpPr>
            <a:spLocks noGrp="1"/>
          </p:cNvSpPr>
          <p:nvPr>
            <p:ph type="title"/>
          </p:nvPr>
        </p:nvSpPr>
        <p:spPr/>
        <p:txBody>
          <a:bodyPr>
            <a:normAutofit fontScale="90000"/>
          </a:bodyPr>
          <a:lstStyle/>
          <a:p>
            <a:r>
              <a:rPr lang="en-US" dirty="0"/>
              <a:t>Teaser for v4</a:t>
            </a:r>
          </a:p>
        </p:txBody>
      </p:sp>
      <p:sp>
        <p:nvSpPr>
          <p:cNvPr id="3" name="Text Placeholder 2">
            <a:extLst>
              <a:ext uri="{FF2B5EF4-FFF2-40B4-BE49-F238E27FC236}">
                <a16:creationId xmlns:a16="http://schemas.microsoft.com/office/drawing/2014/main" id="{C352C774-E2F4-9C54-AE29-AE084DEF3DF0}"/>
              </a:ext>
            </a:extLst>
          </p:cNvPr>
          <p:cNvSpPr>
            <a:spLocks noGrp="1"/>
          </p:cNvSpPr>
          <p:nvPr>
            <p:ph type="body" idx="1"/>
          </p:nvPr>
        </p:nvSpPr>
        <p:spPr/>
        <p:txBody>
          <a:bodyPr/>
          <a:lstStyle/>
          <a:p>
            <a:pPr marL="114300" indent="0">
              <a:buNone/>
            </a:pPr>
            <a:r>
              <a:rPr lang="en-US" dirty="0"/>
              <a:t>Gamely v4 releases in 2 days!</a:t>
            </a:r>
          </a:p>
        </p:txBody>
      </p:sp>
    </p:spTree>
    <p:extLst>
      <p:ext uri="{BB962C8B-B14F-4D97-AF65-F5344CB8AC3E}">
        <p14:creationId xmlns:p14="http://schemas.microsoft.com/office/powerpoint/2010/main" val="14317077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894" name="Google Shape;894;p8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895" name="Google Shape;895;p82"/>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896" name="Google Shape;896;p82"/>
          <p:cNvPicPr preferRelativeResize="0"/>
          <p:nvPr/>
        </p:nvPicPr>
        <p:blipFill rotWithShape="1">
          <a:blip r:embed="rId4">
            <a:alphaModFix/>
          </a:blip>
          <a:srcRect l="-27258" t="-113492"/>
          <a:stretch/>
        </p:blipFill>
        <p:spPr>
          <a:xfrm>
            <a:off x="2911450" y="-711775"/>
            <a:ext cx="6232550" cy="5855275"/>
          </a:xfrm>
          <a:prstGeom prst="rect">
            <a:avLst/>
          </a:prstGeom>
          <a:noFill/>
          <a:ln>
            <a:noFill/>
          </a:ln>
        </p:spPr>
      </p:pic>
      <p:sp>
        <p:nvSpPr>
          <p:cNvPr id="897" name="Google Shape;897;p82"/>
          <p:cNvSpPr txBox="1"/>
          <p:nvPr/>
        </p:nvSpPr>
        <p:spPr>
          <a:xfrm>
            <a:off x="1940275" y="1524200"/>
            <a:ext cx="7104600" cy="82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
        <p:nvSpPr>
          <p:cNvPr id="898" name="Google Shape;898;p82"/>
          <p:cNvSpPr txBox="1"/>
          <p:nvPr/>
        </p:nvSpPr>
        <p:spPr>
          <a:xfrm>
            <a:off x="0" y="0"/>
            <a:ext cx="3000000" cy="1262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a:solidFill>
                  <a:schemeClr val="lt1"/>
                </a:solidFill>
                <a:latin typeface="Lexend"/>
                <a:ea typeface="Lexend"/>
                <a:cs typeface="Lexend"/>
                <a:sym typeface="Lexend"/>
              </a:rPr>
              <a:t>You recruit Meyers</a:t>
            </a:r>
            <a:endParaRPr/>
          </a:p>
        </p:txBody>
      </p:sp>
      <p:sp>
        <p:nvSpPr>
          <p:cNvPr id="899" name="Google Shape;899;p82"/>
          <p:cNvSpPr txBox="1"/>
          <p:nvPr/>
        </p:nvSpPr>
        <p:spPr>
          <a:xfrm>
            <a:off x="4261200" y="262100"/>
            <a:ext cx="4571100" cy="1262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a:solidFill>
                  <a:schemeClr val="lt1"/>
                </a:solidFill>
                <a:latin typeface="Lexend"/>
                <a:ea typeface="Lexend"/>
                <a:cs typeface="Lexend"/>
                <a:sym typeface="Lexend"/>
              </a:rPr>
              <a:t>My kind of town. (Complete)</a:t>
            </a:r>
            <a:endParaRPr/>
          </a:p>
        </p:txBody>
      </p:sp>
      <p:sp>
        <p:nvSpPr>
          <p:cNvPr id="900" name="Google Shape;900;p82"/>
          <p:cNvSpPr txBox="1"/>
          <p:nvPr/>
        </p:nvSpPr>
        <p:spPr>
          <a:xfrm>
            <a:off x="1792950" y="1613875"/>
            <a:ext cx="4891200" cy="2493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a:solidFill>
                  <a:schemeClr val="lt1"/>
                </a:solidFill>
                <a:latin typeface="Lexend"/>
                <a:ea typeface="Lexend"/>
                <a:cs typeface="Lexend"/>
                <a:sym typeface="Lexend"/>
              </a:rPr>
              <a:t>“Thank you so much, before you leave recommend going into the Vicci and Vance the man who owns Mojave express is there he might help a courier like you.”</a:t>
            </a:r>
            <a:endParaRPr/>
          </a:p>
        </p:txBody>
      </p:sp>
      <p:sp>
        <p:nvSpPr>
          <p:cNvPr id="901" name="Google Shape;901;p82"/>
          <p:cNvSpPr txBox="1"/>
          <p:nvPr/>
        </p:nvSpPr>
        <p:spPr>
          <a:xfrm>
            <a:off x="311700" y="4107475"/>
            <a:ext cx="3000000" cy="723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u="sng">
                <a:solidFill>
                  <a:schemeClr val="hlink"/>
                </a:solidFill>
                <a:latin typeface="Lexend"/>
                <a:ea typeface="Lexend"/>
                <a:cs typeface="Lexend"/>
                <a:sym typeface="Lexend"/>
                <a:hlinkClick r:id="rId5" action="ppaction://hlinksldjump"/>
              </a:rPr>
              <a:t>Continue</a:t>
            </a:r>
            <a:endParaRPr>
              <a:solidFill>
                <a:schemeClr val="dk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907" name="Google Shape;907;p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908" name="Google Shape;908;p83"/>
          <p:cNvPicPr preferRelativeResize="0"/>
          <p:nvPr/>
        </p:nvPicPr>
        <p:blipFill>
          <a:blip r:embed="rId3">
            <a:alphaModFix/>
          </a:blip>
          <a:stretch>
            <a:fillRect/>
          </a:stretch>
        </p:blipFill>
        <p:spPr>
          <a:xfrm>
            <a:off x="0" y="6488"/>
            <a:ext cx="9144000" cy="5130525"/>
          </a:xfrm>
          <a:prstGeom prst="rect">
            <a:avLst/>
          </a:prstGeom>
          <a:noFill/>
          <a:ln>
            <a:noFill/>
          </a:ln>
        </p:spPr>
      </p:pic>
      <p:sp>
        <p:nvSpPr>
          <p:cNvPr id="909" name="Google Shape;909;p83"/>
          <p:cNvSpPr txBox="1"/>
          <p:nvPr/>
        </p:nvSpPr>
        <p:spPr>
          <a:xfrm>
            <a:off x="2411100" y="0"/>
            <a:ext cx="4321800" cy="233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a:solidFill>
                  <a:schemeClr val="lt1"/>
                </a:solidFill>
                <a:latin typeface="Lexend"/>
                <a:ea typeface="Lexend"/>
                <a:cs typeface="Lexend"/>
                <a:sym typeface="Lexend"/>
              </a:rPr>
              <a:t>You arrive at the NCR tent outside Primm where Hayes is.</a:t>
            </a:r>
            <a:endParaRPr/>
          </a:p>
        </p:txBody>
      </p:sp>
      <p:sp>
        <p:nvSpPr>
          <p:cNvPr id="910" name="Google Shape;910;p83"/>
          <p:cNvSpPr txBox="1"/>
          <p:nvPr/>
        </p:nvSpPr>
        <p:spPr>
          <a:xfrm>
            <a:off x="311700" y="3874900"/>
            <a:ext cx="3000000" cy="1262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a:solidFill>
                  <a:schemeClr val="lt1"/>
                </a:solidFill>
                <a:latin typeface="Lexend"/>
                <a:ea typeface="Lexend"/>
                <a:cs typeface="Lexend"/>
                <a:sym typeface="Lexend"/>
              </a:rPr>
              <a:t>Recruit him as sheriff.</a:t>
            </a:r>
            <a:endParaRPr>
              <a:solidFill>
                <a:schemeClr val="dk1"/>
              </a:solidFill>
            </a:endParaRPr>
          </a:p>
        </p:txBody>
      </p:sp>
      <p:sp>
        <p:nvSpPr>
          <p:cNvPr id="911" name="Google Shape;911;p83"/>
          <p:cNvSpPr txBox="1"/>
          <p:nvPr/>
        </p:nvSpPr>
        <p:spPr>
          <a:xfrm>
            <a:off x="5832300" y="3874900"/>
            <a:ext cx="3000000" cy="1262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u="sng">
                <a:solidFill>
                  <a:schemeClr val="hlink"/>
                </a:solidFill>
                <a:latin typeface="Lexend"/>
                <a:ea typeface="Lexend"/>
                <a:cs typeface="Lexend"/>
                <a:sym typeface="Lexend"/>
                <a:hlinkClick r:id="rId4" action="ppaction://hlinksldjump"/>
              </a:rPr>
              <a:t>Kill Hayes - NCR Rep</a:t>
            </a:r>
            <a:endParaRPr/>
          </a:p>
        </p:txBody>
      </p:sp>
      <p:sp>
        <p:nvSpPr>
          <p:cNvPr id="912" name="Google Shape;912;p83"/>
          <p:cNvSpPr txBox="1"/>
          <p:nvPr/>
        </p:nvSpPr>
        <p:spPr>
          <a:xfrm>
            <a:off x="3072000" y="2571750"/>
            <a:ext cx="3000000" cy="723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u="sng">
                <a:solidFill>
                  <a:schemeClr val="hlink"/>
                </a:solidFill>
                <a:latin typeface="Lexend"/>
                <a:ea typeface="Lexend"/>
                <a:cs typeface="Lexend"/>
                <a:sym typeface="Lexend"/>
                <a:hlinkClick r:id="rId4" action="ppaction://hlinksldjump"/>
              </a:rPr>
              <a:t>Leave.</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918" name="Google Shape;918;p8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919" name="Google Shape;919;p84"/>
          <p:cNvPicPr preferRelativeResize="0"/>
          <p:nvPr/>
        </p:nvPicPr>
        <p:blipFill>
          <a:blip r:embed="rId3">
            <a:alphaModFix/>
          </a:blip>
          <a:stretch>
            <a:fillRect/>
          </a:stretch>
        </p:blipFill>
        <p:spPr>
          <a:xfrm>
            <a:off x="0" y="0"/>
            <a:ext cx="9256050" cy="5143500"/>
          </a:xfrm>
          <a:prstGeom prst="rect">
            <a:avLst/>
          </a:prstGeom>
          <a:noFill/>
          <a:ln>
            <a:noFill/>
          </a:ln>
        </p:spPr>
      </p:pic>
      <p:sp>
        <p:nvSpPr>
          <p:cNvPr id="920" name="Google Shape;920;p84"/>
          <p:cNvSpPr txBox="1"/>
          <p:nvPr/>
        </p:nvSpPr>
        <p:spPr>
          <a:xfrm>
            <a:off x="0" y="0"/>
            <a:ext cx="5171400" cy="287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a:solidFill>
                  <a:schemeClr val="lt1"/>
                </a:solidFill>
                <a:latin typeface="Lexend"/>
                <a:ea typeface="Lexend"/>
                <a:cs typeface="Lexend"/>
                <a:sym typeface="Lexend"/>
              </a:rPr>
              <a:t>“Now I would love to help Primm but can’t do much with convicts occupying the place.” “Oh, you killed em, still need reinforcements head up to Mojave outpost and see if we can get reinforcements.”</a:t>
            </a:r>
            <a:endParaRPr/>
          </a:p>
        </p:txBody>
      </p:sp>
      <p:sp>
        <p:nvSpPr>
          <p:cNvPr id="921" name="Google Shape;921;p84"/>
          <p:cNvSpPr txBox="1"/>
          <p:nvPr/>
        </p:nvSpPr>
        <p:spPr>
          <a:xfrm>
            <a:off x="311700" y="3306775"/>
            <a:ext cx="3000000" cy="1262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a:solidFill>
                  <a:schemeClr val="lt1"/>
                </a:solidFill>
                <a:latin typeface="Lexend"/>
                <a:ea typeface="Lexend"/>
                <a:cs typeface="Lexend"/>
                <a:sym typeface="Lexend"/>
              </a:rPr>
              <a:t>Continue “Ok I’ll go”</a:t>
            </a:r>
            <a:endParaRPr/>
          </a:p>
        </p:txBody>
      </p:sp>
      <p:sp>
        <p:nvSpPr>
          <p:cNvPr id="922" name="Google Shape;922;p84"/>
          <p:cNvSpPr txBox="1"/>
          <p:nvPr/>
        </p:nvSpPr>
        <p:spPr>
          <a:xfrm>
            <a:off x="5832300" y="3576175"/>
            <a:ext cx="3000000" cy="723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u="sng">
                <a:solidFill>
                  <a:schemeClr val="hlink"/>
                </a:solidFill>
                <a:latin typeface="Lexend"/>
                <a:ea typeface="Lexend"/>
                <a:cs typeface="Lexend"/>
                <a:sym typeface="Lexend"/>
                <a:hlinkClick r:id="rId4" action="ppaction://hlinksldjump"/>
              </a:rPr>
              <a:t>Leave.</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928" name="Google Shape;928;p8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929" name="Google Shape;929;p85"/>
          <p:cNvPicPr preferRelativeResize="0"/>
          <p:nvPr/>
        </p:nvPicPr>
        <p:blipFill>
          <a:blip r:embed="rId3">
            <a:alphaModFix/>
          </a:blip>
          <a:stretch>
            <a:fillRect/>
          </a:stretch>
        </p:blipFill>
        <p:spPr>
          <a:xfrm>
            <a:off x="0" y="0"/>
            <a:ext cx="9144000" cy="5143500"/>
          </a:xfrm>
          <a:prstGeom prst="rect">
            <a:avLst/>
          </a:prstGeom>
          <a:noFill/>
          <a:ln>
            <a:noFill/>
          </a:ln>
        </p:spPr>
      </p:pic>
      <p:sp>
        <p:nvSpPr>
          <p:cNvPr id="930" name="Google Shape;930;p85"/>
          <p:cNvSpPr txBox="1"/>
          <p:nvPr/>
        </p:nvSpPr>
        <p:spPr>
          <a:xfrm>
            <a:off x="311700" y="445025"/>
            <a:ext cx="3000000" cy="1800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a:solidFill>
                  <a:schemeClr val="lt1"/>
                </a:solidFill>
                <a:latin typeface="Lexend"/>
                <a:ea typeface="Lexend"/>
                <a:cs typeface="Lexend"/>
                <a:sym typeface="Lexend"/>
              </a:rPr>
              <a:t>You encounter a feral ghoul.</a:t>
            </a:r>
            <a:endParaRPr/>
          </a:p>
        </p:txBody>
      </p:sp>
      <p:sp>
        <p:nvSpPr>
          <p:cNvPr id="931" name="Google Shape;931;p85"/>
          <p:cNvSpPr txBox="1"/>
          <p:nvPr/>
        </p:nvSpPr>
        <p:spPr>
          <a:xfrm>
            <a:off x="311700" y="3845575"/>
            <a:ext cx="3000000" cy="723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u="sng">
                <a:solidFill>
                  <a:schemeClr val="hlink"/>
                </a:solidFill>
                <a:latin typeface="Lexend"/>
                <a:ea typeface="Lexend"/>
                <a:cs typeface="Lexend"/>
                <a:sym typeface="Lexend"/>
                <a:hlinkClick r:id="rId4" action="ppaction://hlinksldjump"/>
              </a:rPr>
              <a:t>Melee</a:t>
            </a:r>
            <a:endParaRPr/>
          </a:p>
        </p:txBody>
      </p:sp>
      <p:sp>
        <p:nvSpPr>
          <p:cNvPr id="932" name="Google Shape;932;p85"/>
          <p:cNvSpPr txBox="1"/>
          <p:nvPr/>
        </p:nvSpPr>
        <p:spPr>
          <a:xfrm>
            <a:off x="5832300" y="3845575"/>
            <a:ext cx="3000000" cy="723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u="sng">
                <a:solidFill>
                  <a:schemeClr val="hlink"/>
                </a:solidFill>
                <a:latin typeface="Lexend"/>
                <a:ea typeface="Lexend"/>
                <a:cs typeface="Lexend"/>
                <a:sym typeface="Lexend"/>
                <a:hlinkClick r:id="rId5" action="ppaction://hlinksldjump"/>
              </a:rPr>
              <a:t>Range</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pic>
        <p:nvPicPr>
          <p:cNvPr id="937" name="Google Shape;937;p86"/>
          <p:cNvPicPr preferRelativeResize="0"/>
          <p:nvPr/>
        </p:nvPicPr>
        <p:blipFill>
          <a:blip r:embed="rId3">
            <a:alphaModFix/>
          </a:blip>
          <a:stretch>
            <a:fillRect/>
          </a:stretch>
        </p:blipFill>
        <p:spPr>
          <a:xfrm>
            <a:off x="2644075" y="645200"/>
            <a:ext cx="2325150" cy="3853100"/>
          </a:xfrm>
          <a:prstGeom prst="rect">
            <a:avLst/>
          </a:prstGeom>
          <a:noFill/>
          <a:ln>
            <a:noFill/>
          </a:ln>
        </p:spPr>
      </p:pic>
      <p:sp>
        <p:nvSpPr>
          <p:cNvPr id="938" name="Google Shape;938;p86"/>
          <p:cNvSpPr txBox="1"/>
          <p:nvPr/>
        </p:nvSpPr>
        <p:spPr>
          <a:xfrm>
            <a:off x="5485100" y="1671300"/>
            <a:ext cx="3000000" cy="1800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a:solidFill>
                  <a:srgbClr val="FF0000"/>
                </a:solidFill>
                <a:latin typeface="Lexend"/>
                <a:ea typeface="Lexend"/>
                <a:cs typeface="Lexend"/>
                <a:sym typeface="Lexend"/>
              </a:rPr>
              <a:t>You Died</a:t>
            </a:r>
            <a:endParaRPr sz="3500">
              <a:solidFill>
                <a:srgbClr val="FF0000"/>
              </a:solidFill>
              <a:latin typeface="Lexend"/>
              <a:ea typeface="Lexend"/>
              <a:cs typeface="Lexend"/>
              <a:sym typeface="Lexend"/>
            </a:endParaRPr>
          </a:p>
          <a:p>
            <a:pPr marL="0" lvl="0" indent="0" algn="ctr" rtl="0">
              <a:spcBef>
                <a:spcPts val="0"/>
              </a:spcBef>
              <a:spcAft>
                <a:spcPts val="0"/>
              </a:spcAft>
              <a:buNone/>
            </a:pPr>
            <a:r>
              <a:rPr lang="en" sz="3500">
                <a:solidFill>
                  <a:srgbClr val="FF0000"/>
                </a:solidFill>
                <a:latin typeface="Lexend"/>
                <a:ea typeface="Lexend"/>
                <a:cs typeface="Lexend"/>
                <a:sym typeface="Lexend"/>
              </a:rPr>
              <a:t>“Gargh Raaaa!”</a:t>
            </a:r>
            <a:endParaRPr/>
          </a:p>
        </p:txBody>
      </p:sp>
      <p:sp>
        <p:nvSpPr>
          <p:cNvPr id="939" name="Google Shape;939;p86"/>
          <p:cNvSpPr txBox="1"/>
          <p:nvPr/>
        </p:nvSpPr>
        <p:spPr>
          <a:xfrm>
            <a:off x="0" y="295600"/>
            <a:ext cx="3000000" cy="723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u="sng">
                <a:solidFill>
                  <a:schemeClr val="hlink"/>
                </a:solidFill>
                <a:latin typeface="Lexend"/>
                <a:ea typeface="Lexend"/>
                <a:cs typeface="Lexend"/>
                <a:sym typeface="Lexend"/>
                <a:hlinkClick r:id="rId4" action="ppaction://hlinksldjump"/>
              </a:rPr>
              <a:t>Continue</a:t>
            </a:r>
            <a:endParaRPr>
              <a:solidFill>
                <a:schemeClr val="dk1"/>
              </a:solidFill>
            </a:endParaRPr>
          </a:p>
        </p:txBody>
      </p:sp>
      <p:pic>
        <p:nvPicPr>
          <p:cNvPr id="940" name="Google Shape;940;p86" descr="I apologize for some of the BG noises. Can't do anything about tit&#10;&#10;I do not own this.&#10;Fallout New Vegas and the fallout series belongs to bethesda." title="Fallout New Vegas - Death (music)">
            <a:hlinkClick r:id="rId5"/>
          </p:cNvPr>
          <p:cNvPicPr preferRelativeResize="0"/>
          <p:nvPr/>
        </p:nvPicPr>
        <p:blipFill>
          <a:blip r:embed="rId6">
            <a:alphaModFix/>
          </a:blip>
          <a:stretch>
            <a:fillRect/>
          </a:stretch>
        </p:blipFill>
        <p:spPr>
          <a:xfrm>
            <a:off x="0" y="0"/>
            <a:ext cx="195050" cy="10971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40"/>
                                        </p:tgtEl>
                                        <p:attrNameLst>
                                          <p:attrName>style.visibility</p:attrName>
                                        </p:attrNameLst>
                                      </p:cBhvr>
                                      <p:to>
                                        <p:strVal val="visible"/>
                                      </p:to>
                                    </p:set>
                                    <p:animEffect transition="in" filter="fade">
                                      <p:cBhvr>
                                        <p:cTn id="7" dur="1000"/>
                                        <p:tgtEl>
                                          <p:spTgt spid="9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8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946" name="Google Shape;946;p8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947" name="Google Shape;947;p87"/>
          <p:cNvPicPr preferRelativeResize="0"/>
          <p:nvPr/>
        </p:nvPicPr>
        <p:blipFill>
          <a:blip r:embed="rId3">
            <a:alphaModFix/>
          </a:blip>
          <a:stretch>
            <a:fillRect/>
          </a:stretch>
        </p:blipFill>
        <p:spPr>
          <a:xfrm>
            <a:off x="0" y="-1650"/>
            <a:ext cx="9144000" cy="5143500"/>
          </a:xfrm>
          <a:prstGeom prst="rect">
            <a:avLst/>
          </a:prstGeom>
          <a:noFill/>
          <a:ln>
            <a:noFill/>
          </a:ln>
        </p:spPr>
      </p:pic>
      <p:sp>
        <p:nvSpPr>
          <p:cNvPr id="948" name="Google Shape;948;p87"/>
          <p:cNvSpPr txBox="1"/>
          <p:nvPr/>
        </p:nvSpPr>
        <p:spPr>
          <a:xfrm>
            <a:off x="311700" y="445025"/>
            <a:ext cx="5023500" cy="1800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a:solidFill>
                  <a:schemeClr val="lt1"/>
                </a:solidFill>
                <a:latin typeface="Lexend"/>
                <a:ea typeface="Lexend"/>
                <a:cs typeface="Lexend"/>
                <a:sym typeface="Lexend"/>
              </a:rPr>
              <a:t>You successfully beat the Ghoul and arrive at Mojave outpost.</a:t>
            </a:r>
            <a:endParaRPr/>
          </a:p>
        </p:txBody>
      </p:sp>
      <p:sp>
        <p:nvSpPr>
          <p:cNvPr id="949" name="Google Shape;949;p87"/>
          <p:cNvSpPr txBox="1"/>
          <p:nvPr/>
        </p:nvSpPr>
        <p:spPr>
          <a:xfrm>
            <a:off x="5832300" y="3845575"/>
            <a:ext cx="3000000" cy="723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u="sng">
                <a:solidFill>
                  <a:schemeClr val="hlink"/>
                </a:solidFill>
                <a:latin typeface="Lexend"/>
                <a:ea typeface="Lexend"/>
                <a:cs typeface="Lexend"/>
                <a:sym typeface="Lexend"/>
                <a:hlinkClick r:id="rId4" action="ppaction://hlinksldjump"/>
              </a:rPr>
              <a:t>Leave.</a:t>
            </a:r>
            <a:endParaRPr/>
          </a:p>
        </p:txBody>
      </p:sp>
      <p:sp>
        <p:nvSpPr>
          <p:cNvPr id="950" name="Google Shape;950;p87"/>
          <p:cNvSpPr txBox="1"/>
          <p:nvPr/>
        </p:nvSpPr>
        <p:spPr>
          <a:xfrm>
            <a:off x="311700" y="3845575"/>
            <a:ext cx="3000000" cy="723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a:solidFill>
                  <a:schemeClr val="lt1"/>
                </a:solidFill>
                <a:latin typeface="Lexend"/>
                <a:ea typeface="Lexend"/>
                <a:cs typeface="Lexend"/>
                <a:sym typeface="Lexend"/>
              </a:rPr>
              <a:t>Enter.</a:t>
            </a:r>
            <a:endParaRPr/>
          </a:p>
        </p:txBody>
      </p:sp>
      <p:sp>
        <p:nvSpPr>
          <p:cNvPr id="951" name="Google Shape;951;p87"/>
          <p:cNvSpPr txBox="1"/>
          <p:nvPr/>
        </p:nvSpPr>
        <p:spPr>
          <a:xfrm>
            <a:off x="3512625" y="1570050"/>
            <a:ext cx="5667600" cy="82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6" name="Google Shape;956;p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957" name="Google Shape;957;p8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958" name="Google Shape;958;p88"/>
          <p:cNvPicPr preferRelativeResize="0"/>
          <p:nvPr/>
        </p:nvPicPr>
        <p:blipFill>
          <a:blip r:embed="rId3">
            <a:alphaModFix/>
          </a:blip>
          <a:stretch>
            <a:fillRect/>
          </a:stretch>
        </p:blipFill>
        <p:spPr>
          <a:xfrm>
            <a:off x="0" y="11422"/>
            <a:ext cx="9144000" cy="5120648"/>
          </a:xfrm>
          <a:prstGeom prst="rect">
            <a:avLst/>
          </a:prstGeom>
          <a:noFill/>
          <a:ln>
            <a:noFill/>
          </a:ln>
        </p:spPr>
      </p:pic>
      <p:cxnSp>
        <p:nvCxnSpPr>
          <p:cNvPr id="959" name="Google Shape;959;p88"/>
          <p:cNvCxnSpPr/>
          <p:nvPr/>
        </p:nvCxnSpPr>
        <p:spPr>
          <a:xfrm rot="10800000">
            <a:off x="1213625" y="2801650"/>
            <a:ext cx="541800" cy="16500"/>
          </a:xfrm>
          <a:prstGeom prst="straightConnector1">
            <a:avLst/>
          </a:prstGeom>
          <a:noFill/>
          <a:ln w="9525" cap="flat" cmpd="sng">
            <a:solidFill>
              <a:schemeClr val="dk2"/>
            </a:solidFill>
            <a:prstDash val="solid"/>
            <a:round/>
            <a:headEnd type="none" w="med" len="med"/>
            <a:tailEnd type="none" w="med" len="med"/>
          </a:ln>
        </p:spPr>
      </p:cxnSp>
      <p:sp>
        <p:nvSpPr>
          <p:cNvPr id="960" name="Google Shape;960;p88"/>
          <p:cNvSpPr txBox="1"/>
          <p:nvPr/>
        </p:nvSpPr>
        <p:spPr>
          <a:xfrm>
            <a:off x="1739000" y="1028100"/>
            <a:ext cx="7104600" cy="82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
        <p:nvSpPr>
          <p:cNvPr id="961" name="Google Shape;961;p88"/>
          <p:cNvSpPr txBox="1"/>
          <p:nvPr/>
        </p:nvSpPr>
        <p:spPr>
          <a:xfrm>
            <a:off x="0" y="0"/>
            <a:ext cx="3775500" cy="1339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a:solidFill>
                  <a:schemeClr val="lt1"/>
                </a:solidFill>
                <a:latin typeface="Lexend"/>
                <a:ea typeface="Lexend"/>
                <a:cs typeface="Lexend"/>
                <a:sym typeface="Lexend"/>
              </a:rPr>
              <a:t>“Erm actually you can’t just call in reinforcements.”</a:t>
            </a:r>
            <a:endParaRPr sz="400">
              <a:solidFill>
                <a:schemeClr val="dk1"/>
              </a:solidFill>
            </a:endParaRPr>
          </a:p>
        </p:txBody>
      </p:sp>
      <p:pic>
        <p:nvPicPr>
          <p:cNvPr id="962" name="Google Shape;962;p88"/>
          <p:cNvPicPr preferRelativeResize="0"/>
          <p:nvPr/>
        </p:nvPicPr>
        <p:blipFill>
          <a:blip r:embed="rId4">
            <a:alphaModFix/>
          </a:blip>
          <a:stretch>
            <a:fillRect/>
          </a:stretch>
        </p:blipFill>
        <p:spPr>
          <a:xfrm>
            <a:off x="3670750" y="627350"/>
            <a:ext cx="1943100" cy="1828800"/>
          </a:xfrm>
          <a:prstGeom prst="rect">
            <a:avLst/>
          </a:prstGeom>
          <a:noFill/>
          <a:ln>
            <a:noFill/>
          </a:ln>
        </p:spPr>
      </p:pic>
      <p:sp>
        <p:nvSpPr>
          <p:cNvPr id="963" name="Google Shape;963;p88"/>
          <p:cNvSpPr txBox="1"/>
          <p:nvPr/>
        </p:nvSpPr>
        <p:spPr>
          <a:xfrm>
            <a:off x="387750" y="2818150"/>
            <a:ext cx="3000000" cy="233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a:solidFill>
                  <a:schemeClr val="lt1"/>
                </a:solidFill>
                <a:latin typeface="Lexend"/>
                <a:ea typeface="Lexend"/>
                <a:cs typeface="Lexend"/>
                <a:sym typeface="Lexend"/>
              </a:rPr>
              <a:t>“I’ll do odd jobs around the base.” + NCR Rep.</a:t>
            </a:r>
            <a:endParaRPr/>
          </a:p>
        </p:txBody>
      </p:sp>
      <p:sp>
        <p:nvSpPr>
          <p:cNvPr id="964" name="Google Shape;964;p88"/>
          <p:cNvSpPr txBox="1"/>
          <p:nvPr/>
        </p:nvSpPr>
        <p:spPr>
          <a:xfrm>
            <a:off x="5832300" y="3626350"/>
            <a:ext cx="3000000" cy="723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u="sng">
                <a:solidFill>
                  <a:schemeClr val="hlink"/>
                </a:solidFill>
                <a:latin typeface="Lexend"/>
                <a:ea typeface="Lexend"/>
                <a:cs typeface="Lexend"/>
                <a:sym typeface="Lexend"/>
                <a:hlinkClick r:id="rId5" action="ppaction://hlinksldjump"/>
              </a:rPr>
              <a:t>Erm, NO</a:t>
            </a:r>
            <a:endParaRPr/>
          </a:p>
        </p:txBody>
      </p:sp>
      <p:sp>
        <p:nvSpPr>
          <p:cNvPr id="965" name="Google Shape;965;p88"/>
          <p:cNvSpPr txBox="1"/>
          <p:nvPr/>
        </p:nvSpPr>
        <p:spPr>
          <a:xfrm>
            <a:off x="5832300" y="307950"/>
            <a:ext cx="3000000" cy="723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a:solidFill>
                  <a:schemeClr val="lt1"/>
                </a:solidFill>
                <a:latin typeface="Lexend"/>
                <a:ea typeface="Lexend"/>
                <a:cs typeface="Lexend"/>
                <a:sym typeface="Lexend"/>
              </a:rPr>
              <a:t>Checkpoint</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971" name="Google Shape;971;p8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972" name="Google Shape;972;p89"/>
          <p:cNvPicPr preferRelativeResize="0"/>
          <p:nvPr/>
        </p:nvPicPr>
        <p:blipFill>
          <a:blip r:embed="rId3">
            <a:alphaModFix/>
          </a:blip>
          <a:stretch>
            <a:fillRect/>
          </a:stretch>
        </p:blipFill>
        <p:spPr>
          <a:xfrm>
            <a:off x="0" y="0"/>
            <a:ext cx="9144000" cy="5143500"/>
          </a:xfrm>
          <a:prstGeom prst="rect">
            <a:avLst/>
          </a:prstGeom>
          <a:noFill/>
          <a:ln>
            <a:noFill/>
          </a:ln>
        </p:spPr>
      </p:pic>
      <p:sp>
        <p:nvSpPr>
          <p:cNvPr id="973" name="Google Shape;973;p89"/>
          <p:cNvSpPr txBox="1"/>
          <p:nvPr/>
        </p:nvSpPr>
        <p:spPr>
          <a:xfrm>
            <a:off x="82125" y="131375"/>
            <a:ext cx="3000000" cy="1723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a:solidFill>
                  <a:schemeClr val="lt1"/>
                </a:solidFill>
                <a:latin typeface="Lexend"/>
                <a:ea typeface="Lexend"/>
                <a:cs typeface="Lexend"/>
                <a:sym typeface="Lexend"/>
              </a:rPr>
              <a:t>“Wassup homie can yo go down to Nipton for me Bruzz.”</a:t>
            </a:r>
            <a:endParaRPr/>
          </a:p>
        </p:txBody>
      </p:sp>
      <p:sp>
        <p:nvSpPr>
          <p:cNvPr id="974" name="Google Shape;974;p89"/>
          <p:cNvSpPr txBox="1"/>
          <p:nvPr/>
        </p:nvSpPr>
        <p:spPr>
          <a:xfrm>
            <a:off x="311700" y="3845575"/>
            <a:ext cx="3000000" cy="1262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a:solidFill>
                  <a:schemeClr val="lt1"/>
                </a:solidFill>
                <a:latin typeface="Lexend"/>
                <a:ea typeface="Lexend"/>
                <a:cs typeface="Lexend"/>
                <a:sym typeface="Lexend"/>
              </a:rPr>
              <a:t>Head to Nipton.</a:t>
            </a:r>
            <a:endParaRPr/>
          </a:p>
        </p:txBody>
      </p:sp>
      <p:sp>
        <p:nvSpPr>
          <p:cNvPr id="975" name="Google Shape;975;p89"/>
          <p:cNvSpPr txBox="1"/>
          <p:nvPr/>
        </p:nvSpPr>
        <p:spPr>
          <a:xfrm>
            <a:off x="5832300" y="4114975"/>
            <a:ext cx="3000000" cy="723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u="sng">
                <a:solidFill>
                  <a:schemeClr val="hlink"/>
                </a:solidFill>
                <a:latin typeface="Lexend"/>
                <a:ea typeface="Lexend"/>
                <a:cs typeface="Lexend"/>
                <a:sym typeface="Lexend"/>
                <a:hlinkClick r:id="rId4" action="ppaction://hlinksldjump"/>
              </a:rPr>
              <a:t>Leave.</a:t>
            </a:r>
            <a:endParaRPr/>
          </a:p>
        </p:txBody>
      </p:sp>
      <p:sp>
        <p:nvSpPr>
          <p:cNvPr id="976" name="Google Shape;976;p89"/>
          <p:cNvSpPr txBox="1"/>
          <p:nvPr/>
        </p:nvSpPr>
        <p:spPr>
          <a:xfrm>
            <a:off x="5832300" y="445025"/>
            <a:ext cx="3000000" cy="233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a:solidFill>
                  <a:schemeClr val="lt1"/>
                </a:solidFill>
                <a:latin typeface="Lexend"/>
                <a:ea typeface="Lexend"/>
                <a:cs typeface="Lexend"/>
                <a:sym typeface="Lexend"/>
              </a:rPr>
              <a:t>(New Quest) Keep you eyes on the prize Bruzz.</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9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982" name="Google Shape;982;p9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983" name="Google Shape;983;p90"/>
          <p:cNvPicPr preferRelativeResize="0"/>
          <p:nvPr/>
        </p:nvPicPr>
        <p:blipFill>
          <a:blip r:embed="rId3">
            <a:alphaModFix/>
          </a:blip>
          <a:stretch>
            <a:fillRect/>
          </a:stretch>
        </p:blipFill>
        <p:spPr>
          <a:xfrm>
            <a:off x="0" y="11422"/>
            <a:ext cx="9144000" cy="5120648"/>
          </a:xfrm>
          <a:prstGeom prst="rect">
            <a:avLst/>
          </a:prstGeom>
          <a:noFill/>
          <a:ln>
            <a:noFill/>
          </a:ln>
        </p:spPr>
      </p:pic>
      <p:sp>
        <p:nvSpPr>
          <p:cNvPr id="984" name="Google Shape;984;p90"/>
          <p:cNvSpPr txBox="1"/>
          <p:nvPr/>
        </p:nvSpPr>
        <p:spPr>
          <a:xfrm>
            <a:off x="0" y="0"/>
            <a:ext cx="3972600" cy="233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a:solidFill>
                  <a:schemeClr val="lt1"/>
                </a:solidFill>
                <a:latin typeface="Lexend"/>
                <a:ea typeface="Lexend"/>
                <a:cs typeface="Lexend"/>
                <a:sym typeface="Lexend"/>
              </a:rPr>
              <a:t>You arrive at Nipton, but a man approaches you.</a:t>
            </a:r>
            <a:endParaRPr/>
          </a:p>
        </p:txBody>
      </p:sp>
      <p:pic>
        <p:nvPicPr>
          <p:cNvPr id="985" name="Google Shape;985;p90"/>
          <p:cNvPicPr preferRelativeResize="0"/>
          <p:nvPr/>
        </p:nvPicPr>
        <p:blipFill>
          <a:blip r:embed="rId4">
            <a:alphaModFix/>
          </a:blip>
          <a:stretch>
            <a:fillRect/>
          </a:stretch>
        </p:blipFill>
        <p:spPr>
          <a:xfrm>
            <a:off x="5313325" y="2147725"/>
            <a:ext cx="2533650" cy="18097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9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991" name="Google Shape;991;p9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992" name="Google Shape;992;p91"/>
          <p:cNvPicPr preferRelativeResize="0"/>
          <p:nvPr/>
        </p:nvPicPr>
        <p:blipFill>
          <a:blip r:embed="rId3">
            <a:alphaModFix/>
          </a:blip>
          <a:stretch>
            <a:fillRect/>
          </a:stretch>
        </p:blipFill>
        <p:spPr>
          <a:xfrm>
            <a:off x="0" y="0"/>
            <a:ext cx="9144000" cy="5143500"/>
          </a:xfrm>
          <a:prstGeom prst="rect">
            <a:avLst/>
          </a:prstGeom>
          <a:noFill/>
          <a:ln>
            <a:noFill/>
          </a:ln>
        </p:spPr>
      </p:pic>
      <p:sp>
        <p:nvSpPr>
          <p:cNvPr id="993" name="Google Shape;993;p91"/>
          <p:cNvSpPr txBox="1"/>
          <p:nvPr/>
        </p:nvSpPr>
        <p:spPr>
          <a:xfrm>
            <a:off x="311700" y="2767975"/>
            <a:ext cx="3000000" cy="1800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a:solidFill>
                  <a:schemeClr val="lt1"/>
                </a:solidFill>
                <a:latin typeface="Lexend"/>
                <a:ea typeface="Lexend"/>
                <a:cs typeface="Lexend"/>
                <a:sym typeface="Lexend"/>
              </a:rPr>
              <a:t>Shoot the vermin on sight.</a:t>
            </a:r>
            <a:endParaRPr/>
          </a:p>
        </p:txBody>
      </p:sp>
      <p:sp>
        <p:nvSpPr>
          <p:cNvPr id="994" name="Google Shape;994;p91"/>
          <p:cNvSpPr txBox="1"/>
          <p:nvPr/>
        </p:nvSpPr>
        <p:spPr>
          <a:xfrm>
            <a:off x="5832300" y="2767975"/>
            <a:ext cx="3000000" cy="1800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a:solidFill>
                  <a:schemeClr val="lt1"/>
                </a:solidFill>
                <a:latin typeface="Lexend"/>
                <a:ea typeface="Lexend"/>
                <a:cs typeface="Lexend"/>
                <a:sym typeface="Lexend"/>
              </a:rPr>
              <a:t>Shoot the vermin on sight.</a:t>
            </a:r>
            <a:endParaRPr>
              <a:solidFill>
                <a:schemeClr val="dk1"/>
              </a:solidFill>
            </a:endParaRPr>
          </a:p>
        </p:txBody>
      </p:sp>
      <p:sp>
        <p:nvSpPr>
          <p:cNvPr id="995" name="Google Shape;995;p91"/>
          <p:cNvSpPr txBox="1"/>
          <p:nvPr/>
        </p:nvSpPr>
        <p:spPr>
          <a:xfrm>
            <a:off x="722600" y="446675"/>
            <a:ext cx="3000000" cy="1339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a:solidFill>
                  <a:schemeClr val="lt1"/>
                </a:solidFill>
                <a:latin typeface="Lexend"/>
                <a:ea typeface="Lexend"/>
                <a:cs typeface="Lexend"/>
                <a:sym typeface="Lexend"/>
              </a:rPr>
              <a:t>“Who won the lottery, I did yeah!</a:t>
            </a:r>
            <a:endParaRPr/>
          </a:p>
        </p:txBody>
      </p:sp>
      <p:pic>
        <p:nvPicPr>
          <p:cNvPr id="996" name="Google Shape;996;p91"/>
          <p:cNvPicPr preferRelativeResize="0"/>
          <p:nvPr/>
        </p:nvPicPr>
        <p:blipFill>
          <a:blip r:embed="rId4">
            <a:alphaModFix/>
          </a:blip>
          <a:stretch>
            <a:fillRect/>
          </a:stretch>
        </p:blipFill>
        <p:spPr>
          <a:xfrm>
            <a:off x="6296013" y="0"/>
            <a:ext cx="2847975" cy="1600200"/>
          </a:xfrm>
          <a:prstGeom prst="rect">
            <a:avLst/>
          </a:prstGeom>
          <a:noFill/>
          <a:ln>
            <a:noFill/>
          </a:ln>
        </p:spPr>
      </p:pic>
      <p:pic>
        <p:nvPicPr>
          <p:cNvPr id="997" name="Google Shape;997;p91" descr="#Falloutnewvegas #fallout #lottery &#10;it took me 10 min to edit this, I had fun lol" title="WHO WON THE LOTTERY? I DID!">
            <a:hlinkClick r:id="rId5"/>
          </p:cNvPr>
          <p:cNvPicPr preferRelativeResize="0"/>
          <p:nvPr/>
        </p:nvPicPr>
        <p:blipFill>
          <a:blip r:embed="rId6">
            <a:alphaModFix/>
          </a:blip>
          <a:stretch>
            <a:fillRect/>
          </a:stretch>
        </p:blipFill>
        <p:spPr>
          <a:xfrm>
            <a:off x="0" y="0"/>
            <a:ext cx="247725" cy="1393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97"/>
                                        </p:tgtEl>
                                        <p:attrNameLst>
                                          <p:attrName>style.visibility</p:attrName>
                                        </p:attrNameLst>
                                      </p:cBhvr>
                                      <p:to>
                                        <p:strVal val="visible"/>
                                      </p:to>
                                    </p:set>
                                    <p:animEffect transition="in" filter="fade">
                                      <p:cBhvr>
                                        <p:cTn id="7" dur="1000"/>
                                        <p:tgtEl>
                                          <p:spTgt spid="9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97952-8F90-B9D6-AA1A-EBD1D4150E5B}"/>
              </a:ext>
            </a:extLst>
          </p:cNvPr>
          <p:cNvSpPr>
            <a:spLocks noGrp="1"/>
          </p:cNvSpPr>
          <p:nvPr>
            <p:ph type="title"/>
          </p:nvPr>
        </p:nvSpPr>
        <p:spPr/>
        <p:txBody>
          <a:bodyPr>
            <a:normAutofit fontScale="90000"/>
          </a:bodyPr>
          <a:lstStyle/>
          <a:p>
            <a:r>
              <a:rPr lang="en-US" dirty="0">
                <a:hlinkClick r:id="rId2" action="ppaction://hlinksldjump"/>
              </a:rPr>
              <a:t>Start GAME</a:t>
            </a:r>
            <a:endParaRPr lang="en-US" dirty="0"/>
          </a:p>
        </p:txBody>
      </p:sp>
      <p:sp>
        <p:nvSpPr>
          <p:cNvPr id="3" name="Text Placeholder 2">
            <a:extLst>
              <a:ext uri="{FF2B5EF4-FFF2-40B4-BE49-F238E27FC236}">
                <a16:creationId xmlns:a16="http://schemas.microsoft.com/office/drawing/2014/main" id="{CE7A4143-2DC2-834D-7562-0D7B8EEC8A3D}"/>
              </a:ext>
            </a:extLst>
          </p:cNvPr>
          <p:cNvSpPr>
            <a:spLocks noGrp="1"/>
          </p:cNvSpPr>
          <p:nvPr>
            <p:ph type="body" idx="1"/>
          </p:nvPr>
        </p:nvSpPr>
        <p:spPr/>
        <p:txBody>
          <a:bodyPr/>
          <a:lstStyle/>
          <a:p>
            <a:pPr marL="114300" indent="0">
              <a:buNone/>
            </a:pPr>
            <a:r>
              <a:rPr lang="en-US" dirty="0"/>
              <a:t>42,069 years ago a hacker set off all the nuke in the world besides one. Many people were warned but only 35 people survived. You have just escaped your cryofreeze after you realized that the last nuke could go off at any moment an wipe out humanity. After getting out of cryofreeze you end up in a unfamiliar place and get shot. You have just lost your memory</a:t>
            </a:r>
          </a:p>
        </p:txBody>
      </p:sp>
      <p:sp>
        <p:nvSpPr>
          <p:cNvPr id="4" name="Double Brace 3">
            <a:extLst>
              <a:ext uri="{FF2B5EF4-FFF2-40B4-BE49-F238E27FC236}">
                <a16:creationId xmlns:a16="http://schemas.microsoft.com/office/drawing/2014/main" id="{77531AF7-D711-9CDF-5F22-41F7F6D6A301}"/>
              </a:ext>
            </a:extLst>
          </p:cNvPr>
          <p:cNvSpPr/>
          <p:nvPr/>
        </p:nvSpPr>
        <p:spPr>
          <a:xfrm>
            <a:off x="107004" y="445025"/>
            <a:ext cx="2256817" cy="572700"/>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7020643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9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003" name="Google Shape;1003;p9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004" name="Google Shape;1004;p92"/>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1005" name="Google Shape;1005;p92"/>
          <p:cNvPicPr preferRelativeResize="0"/>
          <p:nvPr/>
        </p:nvPicPr>
        <p:blipFill>
          <a:blip r:embed="rId4">
            <a:alphaModFix/>
          </a:blip>
          <a:stretch>
            <a:fillRect/>
          </a:stretch>
        </p:blipFill>
        <p:spPr>
          <a:xfrm>
            <a:off x="3910988" y="2571738"/>
            <a:ext cx="2143125" cy="2143125"/>
          </a:xfrm>
          <a:prstGeom prst="rect">
            <a:avLst/>
          </a:prstGeom>
          <a:noFill/>
          <a:ln>
            <a:noFill/>
          </a:ln>
        </p:spPr>
      </p:pic>
      <p:sp>
        <p:nvSpPr>
          <p:cNvPr id="1006" name="Google Shape;1006;p92"/>
          <p:cNvSpPr txBox="1"/>
          <p:nvPr/>
        </p:nvSpPr>
        <p:spPr>
          <a:xfrm>
            <a:off x="0" y="369725"/>
            <a:ext cx="3000000" cy="1800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a:solidFill>
                  <a:schemeClr val="lt1"/>
                </a:solidFill>
                <a:latin typeface="Lexend"/>
                <a:ea typeface="Lexend"/>
                <a:cs typeface="Lexend"/>
                <a:sym typeface="Lexend"/>
              </a:rPr>
              <a:t>Humanity has been saved.</a:t>
            </a:r>
            <a:endParaRPr/>
          </a:p>
        </p:txBody>
      </p:sp>
      <p:sp>
        <p:nvSpPr>
          <p:cNvPr id="1007" name="Google Shape;1007;p92"/>
          <p:cNvSpPr txBox="1"/>
          <p:nvPr/>
        </p:nvSpPr>
        <p:spPr>
          <a:xfrm>
            <a:off x="311700" y="3991575"/>
            <a:ext cx="3000000" cy="723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a:solidFill>
                  <a:schemeClr val="lt1"/>
                </a:solidFill>
                <a:latin typeface="Lexend"/>
                <a:ea typeface="Lexend"/>
                <a:cs typeface="Lexend"/>
                <a:sym typeface="Lexend"/>
              </a:rPr>
              <a:t>Continue</a:t>
            </a:r>
            <a:endParaRPr/>
          </a:p>
        </p:txBody>
      </p:sp>
      <p:pic>
        <p:nvPicPr>
          <p:cNvPr id="1008" name="Google Shape;1008;p92"/>
          <p:cNvPicPr preferRelativeResize="0"/>
          <p:nvPr/>
        </p:nvPicPr>
        <p:blipFill>
          <a:blip r:embed="rId5">
            <a:alphaModFix/>
          </a:blip>
          <a:stretch>
            <a:fillRect/>
          </a:stretch>
        </p:blipFill>
        <p:spPr>
          <a:xfrm>
            <a:off x="5827600" y="0"/>
            <a:ext cx="3316400" cy="1343500"/>
          </a:xfrm>
          <a:prstGeom prst="rect">
            <a:avLst/>
          </a:prstGeom>
          <a:noFill/>
          <a:ln>
            <a:noFill/>
          </a:ln>
        </p:spPr>
      </p:pic>
      <p:pic>
        <p:nvPicPr>
          <p:cNvPr id="1009" name="Google Shape;1009;p92" descr="Feel free to download this video using a video downloader!&#10;&#10;Discord: https://discord.gg/7AKgyUz" title="Gunshot Sound Effect">
            <a:hlinkClick r:id="rId6"/>
          </p:cNvPr>
          <p:cNvPicPr preferRelativeResize="0"/>
          <p:nvPr/>
        </p:nvPicPr>
        <p:blipFill>
          <a:blip r:embed="rId7">
            <a:alphaModFix/>
          </a:blip>
          <a:stretch>
            <a:fillRect/>
          </a:stretch>
        </p:blipFill>
        <p:spPr>
          <a:xfrm>
            <a:off x="-24000" y="0"/>
            <a:ext cx="202700" cy="1140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09"/>
                                        </p:tgtEl>
                                        <p:attrNameLst>
                                          <p:attrName>style.visibility</p:attrName>
                                        </p:attrNameLst>
                                      </p:cBhvr>
                                      <p:to>
                                        <p:strVal val="visible"/>
                                      </p:to>
                                    </p:set>
                                    <p:animEffect transition="in" filter="fade">
                                      <p:cBhvr>
                                        <p:cTn id="7" dur="1000"/>
                                        <p:tgtEl>
                                          <p:spTgt spid="10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9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015" name="Google Shape;1015;p9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016" name="Google Shape;1016;p93"/>
          <p:cNvPicPr preferRelativeResize="0"/>
          <p:nvPr/>
        </p:nvPicPr>
        <p:blipFill>
          <a:blip r:embed="rId3">
            <a:alphaModFix/>
          </a:blip>
          <a:stretch>
            <a:fillRect/>
          </a:stretch>
        </p:blipFill>
        <p:spPr>
          <a:xfrm>
            <a:off x="0" y="0"/>
            <a:ext cx="9144000" cy="5143500"/>
          </a:xfrm>
          <a:prstGeom prst="rect">
            <a:avLst/>
          </a:prstGeom>
          <a:noFill/>
          <a:ln>
            <a:noFill/>
          </a:ln>
        </p:spPr>
      </p:pic>
      <p:sp>
        <p:nvSpPr>
          <p:cNvPr id="1017" name="Google Shape;1017;p93"/>
          <p:cNvSpPr txBox="1"/>
          <p:nvPr/>
        </p:nvSpPr>
        <p:spPr>
          <a:xfrm>
            <a:off x="311700" y="445025"/>
            <a:ext cx="3000000" cy="954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a:solidFill>
                  <a:schemeClr val="lt1"/>
                </a:solidFill>
                <a:latin typeface="Lexend"/>
                <a:ea typeface="Lexend"/>
                <a:cs typeface="Lexend"/>
                <a:sym typeface="Lexend"/>
              </a:rPr>
              <a:t>“Hahahahahaha. I’m evil boah.”</a:t>
            </a:r>
            <a:endParaRPr/>
          </a:p>
        </p:txBody>
      </p:sp>
      <p:sp>
        <p:nvSpPr>
          <p:cNvPr id="1018" name="Google Shape;1018;p93"/>
          <p:cNvSpPr txBox="1"/>
          <p:nvPr/>
        </p:nvSpPr>
        <p:spPr>
          <a:xfrm>
            <a:off x="311700" y="3845575"/>
            <a:ext cx="4087800" cy="1262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a:solidFill>
                  <a:schemeClr val="lt1"/>
                </a:solidFill>
                <a:latin typeface="Lexend"/>
                <a:ea typeface="Lexend"/>
                <a:cs typeface="Lexend"/>
                <a:sym typeface="Lexend"/>
              </a:rPr>
              <a:t>Return to Mojave outpost.</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Google Shape;1023;p9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024" name="Google Shape;1024;p9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025" name="Google Shape;1025;p94"/>
          <p:cNvPicPr preferRelativeResize="0"/>
          <p:nvPr/>
        </p:nvPicPr>
        <p:blipFill>
          <a:blip r:embed="rId3">
            <a:alphaModFix/>
          </a:blip>
          <a:stretch>
            <a:fillRect/>
          </a:stretch>
        </p:blipFill>
        <p:spPr>
          <a:xfrm>
            <a:off x="0" y="0"/>
            <a:ext cx="9144000" cy="5143500"/>
          </a:xfrm>
          <a:prstGeom prst="rect">
            <a:avLst/>
          </a:prstGeom>
          <a:noFill/>
          <a:ln>
            <a:noFill/>
          </a:ln>
        </p:spPr>
      </p:pic>
      <p:sp>
        <p:nvSpPr>
          <p:cNvPr id="1026" name="Google Shape;1026;p94"/>
          <p:cNvSpPr txBox="1"/>
          <p:nvPr/>
        </p:nvSpPr>
        <p:spPr>
          <a:xfrm>
            <a:off x="311700" y="583075"/>
            <a:ext cx="3000000" cy="364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a:solidFill>
                  <a:schemeClr val="lt1"/>
                </a:solidFill>
                <a:latin typeface="Lexend"/>
                <a:ea typeface="Lexend"/>
                <a:cs typeface="Lexend"/>
                <a:sym typeface="Lexend"/>
              </a:rPr>
              <a:t>“Oh homie Niptons gone huh, well were the NCR and we ain’t gonna do much about it. We sent reinforcements to Hayes he is now the sheriff.”</a:t>
            </a:r>
            <a:endParaRPr/>
          </a:p>
        </p:txBody>
      </p:sp>
      <p:sp>
        <p:nvSpPr>
          <p:cNvPr id="1027" name="Google Shape;1027;p94"/>
          <p:cNvSpPr txBox="1"/>
          <p:nvPr/>
        </p:nvSpPr>
        <p:spPr>
          <a:xfrm>
            <a:off x="5832300" y="3846175"/>
            <a:ext cx="3000000" cy="1262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a:solidFill>
                  <a:schemeClr val="lt1"/>
                </a:solidFill>
                <a:latin typeface="Lexend"/>
                <a:ea typeface="Lexend"/>
                <a:cs typeface="Lexend"/>
                <a:sym typeface="Lexend"/>
              </a:rPr>
              <a:t>Return to Primm</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p9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033" name="Google Shape;1033;p9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034" name="Google Shape;1034;p95"/>
          <p:cNvPicPr preferRelativeResize="0"/>
          <p:nvPr/>
        </p:nvPicPr>
        <p:blipFill>
          <a:blip r:embed="rId3">
            <a:alphaModFix/>
          </a:blip>
          <a:stretch>
            <a:fillRect/>
          </a:stretch>
        </p:blipFill>
        <p:spPr>
          <a:xfrm>
            <a:off x="0" y="0"/>
            <a:ext cx="9256050" cy="5143500"/>
          </a:xfrm>
          <a:prstGeom prst="rect">
            <a:avLst/>
          </a:prstGeom>
          <a:noFill/>
          <a:ln>
            <a:noFill/>
          </a:ln>
        </p:spPr>
      </p:pic>
      <p:sp>
        <p:nvSpPr>
          <p:cNvPr id="1035" name="Google Shape;1035;p95"/>
          <p:cNvSpPr txBox="1"/>
          <p:nvPr/>
        </p:nvSpPr>
        <p:spPr>
          <a:xfrm>
            <a:off x="311700" y="583075"/>
            <a:ext cx="3000000" cy="364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a:solidFill>
                  <a:schemeClr val="lt1"/>
                </a:solidFill>
                <a:latin typeface="Lexend"/>
                <a:ea typeface="Lexend"/>
                <a:cs typeface="Lexend"/>
                <a:sym typeface="Lexend"/>
              </a:rPr>
              <a:t>“Thank you formally for helping Primm best to talk to the Mojave Express manager in Primm if you are a courier, wish you luck.”</a:t>
            </a:r>
            <a:endParaRPr/>
          </a:p>
        </p:txBody>
      </p:sp>
      <p:sp>
        <p:nvSpPr>
          <p:cNvPr id="1036" name="Google Shape;1036;p95"/>
          <p:cNvSpPr txBox="1"/>
          <p:nvPr/>
        </p:nvSpPr>
        <p:spPr>
          <a:xfrm>
            <a:off x="5832300" y="3845575"/>
            <a:ext cx="3000000" cy="723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u="sng">
                <a:solidFill>
                  <a:schemeClr val="hlink"/>
                </a:solidFill>
                <a:latin typeface="Lexend"/>
                <a:ea typeface="Lexend"/>
                <a:cs typeface="Lexend"/>
                <a:sym typeface="Lexend"/>
                <a:hlinkClick r:id="rId4" action="ppaction://hlinksldjump"/>
              </a:rPr>
              <a:t>Continue</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042" name="Google Shape;1042;p9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043" name="Google Shape;1043;p96"/>
          <p:cNvPicPr preferRelativeResize="0"/>
          <p:nvPr/>
        </p:nvPicPr>
        <p:blipFill>
          <a:blip r:embed="rId3">
            <a:alphaModFix/>
          </a:blip>
          <a:stretch>
            <a:fillRect/>
          </a:stretch>
        </p:blipFill>
        <p:spPr>
          <a:xfrm>
            <a:off x="0" y="0"/>
            <a:ext cx="9144000" cy="5130525"/>
          </a:xfrm>
          <a:prstGeom prst="rect">
            <a:avLst/>
          </a:prstGeom>
          <a:noFill/>
          <a:ln>
            <a:noFill/>
          </a:ln>
        </p:spPr>
      </p:pic>
      <p:sp>
        <p:nvSpPr>
          <p:cNvPr id="1044" name="Google Shape;1044;p96"/>
          <p:cNvSpPr txBox="1"/>
          <p:nvPr/>
        </p:nvSpPr>
        <p:spPr>
          <a:xfrm>
            <a:off x="0" y="0"/>
            <a:ext cx="3000000" cy="341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a:solidFill>
                  <a:schemeClr val="lt1"/>
                </a:solidFill>
                <a:latin typeface="Lexend"/>
                <a:ea typeface="Lexend"/>
                <a:cs typeface="Lexend"/>
                <a:sym typeface="Lexend"/>
              </a:rPr>
              <a:t>You rush into the Vicci and Vance casino sensing his presence. </a:t>
            </a:r>
            <a:endParaRPr/>
          </a:p>
        </p:txBody>
      </p:sp>
      <p:sp>
        <p:nvSpPr>
          <p:cNvPr id="1045" name="Google Shape;1045;p96"/>
          <p:cNvSpPr txBox="1"/>
          <p:nvPr/>
        </p:nvSpPr>
        <p:spPr>
          <a:xfrm>
            <a:off x="5832300" y="3845575"/>
            <a:ext cx="3000000" cy="723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a:solidFill>
                  <a:schemeClr val="lt1"/>
                </a:solidFill>
                <a:latin typeface="Lexend"/>
                <a:ea typeface="Lexend"/>
                <a:cs typeface="Lexend"/>
                <a:sym typeface="Lexend"/>
              </a:rPr>
              <a:t>Recruit him.</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p9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051" name="Google Shape;1051;p9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052" name="Google Shape;1052;p97"/>
          <p:cNvPicPr preferRelativeResize="0"/>
          <p:nvPr/>
        </p:nvPicPr>
        <p:blipFill>
          <a:blip r:embed="rId3">
            <a:alphaModFix/>
          </a:blip>
          <a:stretch>
            <a:fillRect/>
          </a:stretch>
        </p:blipFill>
        <p:spPr>
          <a:xfrm>
            <a:off x="0" y="0"/>
            <a:ext cx="9144000" cy="5130525"/>
          </a:xfrm>
          <a:prstGeom prst="rect">
            <a:avLst/>
          </a:prstGeom>
          <a:noFill/>
          <a:ln>
            <a:noFill/>
          </a:ln>
        </p:spPr>
      </p:pic>
      <p:sp>
        <p:nvSpPr>
          <p:cNvPr id="1053" name="Google Shape;1053;p97"/>
          <p:cNvSpPr txBox="1"/>
          <p:nvPr/>
        </p:nvSpPr>
        <p:spPr>
          <a:xfrm>
            <a:off x="311700" y="446675"/>
            <a:ext cx="3000000" cy="954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a:solidFill>
                  <a:schemeClr val="lt1"/>
                </a:solidFill>
                <a:latin typeface="Lexend"/>
                <a:ea typeface="Lexend"/>
                <a:cs typeface="Lexend"/>
                <a:sym typeface="Lexend"/>
              </a:rPr>
              <a:t>“Talk to Mojave Express man”</a:t>
            </a:r>
            <a:endParaRPr/>
          </a:p>
        </p:txBody>
      </p:sp>
      <p:sp>
        <p:nvSpPr>
          <p:cNvPr id="1054" name="Google Shape;1054;p97"/>
          <p:cNvSpPr txBox="1"/>
          <p:nvPr/>
        </p:nvSpPr>
        <p:spPr>
          <a:xfrm>
            <a:off x="5832300" y="3845575"/>
            <a:ext cx="3000000" cy="1262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u="sng">
                <a:solidFill>
                  <a:schemeClr val="hlink"/>
                </a:solidFill>
                <a:latin typeface="Lexend"/>
                <a:ea typeface="Lexend"/>
                <a:cs typeface="Lexend"/>
                <a:sym typeface="Lexend"/>
                <a:hlinkClick r:id="rId4" action="ppaction://hlinksldjump"/>
              </a:rPr>
              <a:t>Continue</a:t>
            </a:r>
            <a:r>
              <a:rPr lang="en" sz="3500">
                <a:solidFill>
                  <a:schemeClr val="lt1"/>
                </a:solidFill>
                <a:latin typeface="Lexend"/>
                <a:ea typeface="Lexend"/>
                <a:cs typeface="Lexend"/>
                <a:sym typeface="Lexend"/>
              </a:rPr>
              <a:t> “Yes master”</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1059" name="Google Shape;1059;p9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060" name="Google Shape;1060;p9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061" name="Google Shape;1061;p98"/>
          <p:cNvPicPr preferRelativeResize="0"/>
          <p:nvPr/>
        </p:nvPicPr>
        <p:blipFill>
          <a:blip r:embed="rId3">
            <a:alphaModFix/>
          </a:blip>
          <a:stretch>
            <a:fillRect/>
          </a:stretch>
        </p:blipFill>
        <p:spPr>
          <a:xfrm>
            <a:off x="0" y="11424"/>
            <a:ext cx="9144000" cy="5120648"/>
          </a:xfrm>
          <a:prstGeom prst="rect">
            <a:avLst/>
          </a:prstGeom>
          <a:noFill/>
          <a:ln>
            <a:noFill/>
          </a:ln>
        </p:spPr>
      </p:pic>
      <p:sp>
        <p:nvSpPr>
          <p:cNvPr id="1062" name="Google Shape;1062;p98"/>
          <p:cNvSpPr txBox="1"/>
          <p:nvPr/>
        </p:nvSpPr>
        <p:spPr>
          <a:xfrm>
            <a:off x="5312150" y="1547525"/>
            <a:ext cx="3861900" cy="82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
        <p:nvSpPr>
          <p:cNvPr id="1063" name="Google Shape;1063;p98"/>
          <p:cNvSpPr txBox="1"/>
          <p:nvPr/>
        </p:nvSpPr>
        <p:spPr>
          <a:xfrm>
            <a:off x="311700" y="446675"/>
            <a:ext cx="3000000" cy="287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a:solidFill>
                  <a:schemeClr val="lt1"/>
                </a:solidFill>
                <a:latin typeface="Lexend"/>
                <a:ea typeface="Lexend"/>
                <a:cs typeface="Lexend"/>
                <a:sym typeface="Lexend"/>
              </a:rPr>
              <a:t>On Deputy Beagles body you find a note mentioning Novac and a man similar to your killer.</a:t>
            </a:r>
            <a:endParaRPr/>
          </a:p>
        </p:txBody>
      </p:sp>
      <p:sp>
        <p:nvSpPr>
          <p:cNvPr id="1064" name="Google Shape;1064;p98"/>
          <p:cNvSpPr txBox="1"/>
          <p:nvPr/>
        </p:nvSpPr>
        <p:spPr>
          <a:xfrm>
            <a:off x="5743100" y="3845575"/>
            <a:ext cx="3000000" cy="723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u="sng">
                <a:solidFill>
                  <a:schemeClr val="hlink"/>
                </a:solidFill>
                <a:latin typeface="Lexend"/>
                <a:ea typeface="Lexend"/>
                <a:cs typeface="Lexend"/>
                <a:sym typeface="Lexend"/>
                <a:hlinkClick r:id="rId4" action="ppaction://hlinksldjump"/>
              </a:rPr>
              <a:t>Continue</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9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070" name="Google Shape;1070;p9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071" name="Google Shape;1071;p99"/>
          <p:cNvPicPr preferRelativeResize="0"/>
          <p:nvPr/>
        </p:nvPicPr>
        <p:blipFill>
          <a:blip r:embed="rId3">
            <a:alphaModFix/>
          </a:blip>
          <a:stretch>
            <a:fillRect/>
          </a:stretch>
        </p:blipFill>
        <p:spPr>
          <a:xfrm>
            <a:off x="0" y="11422"/>
            <a:ext cx="9144000" cy="5120648"/>
          </a:xfrm>
          <a:prstGeom prst="rect">
            <a:avLst/>
          </a:prstGeom>
          <a:noFill/>
          <a:ln>
            <a:noFill/>
          </a:ln>
        </p:spPr>
      </p:pic>
      <p:pic>
        <p:nvPicPr>
          <p:cNvPr id="1072" name="Google Shape;1072;p99"/>
          <p:cNvPicPr preferRelativeResize="0"/>
          <p:nvPr/>
        </p:nvPicPr>
        <p:blipFill>
          <a:blip r:embed="rId4">
            <a:alphaModFix/>
          </a:blip>
          <a:stretch>
            <a:fillRect/>
          </a:stretch>
        </p:blipFill>
        <p:spPr>
          <a:xfrm>
            <a:off x="0" y="0"/>
            <a:ext cx="9144000" cy="5120650"/>
          </a:xfrm>
          <a:prstGeom prst="rect">
            <a:avLst/>
          </a:prstGeom>
          <a:noFill/>
          <a:ln>
            <a:noFill/>
          </a:ln>
        </p:spPr>
      </p:pic>
      <p:sp>
        <p:nvSpPr>
          <p:cNvPr id="1073" name="Google Shape;1073;p99"/>
          <p:cNvSpPr txBox="1"/>
          <p:nvPr/>
        </p:nvSpPr>
        <p:spPr>
          <a:xfrm>
            <a:off x="311700" y="583075"/>
            <a:ext cx="3000000" cy="326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a:solidFill>
                  <a:schemeClr val="lt1"/>
                </a:solidFill>
                <a:latin typeface="Lexend"/>
                <a:ea typeface="Lexend"/>
                <a:cs typeface="Lexend"/>
                <a:sym typeface="Lexend"/>
              </a:rPr>
              <a:t>“I have heard a man like that yes, he said he was heading for Novac your attempted is in Novac best set off.”</a:t>
            </a:r>
            <a:endParaRPr/>
          </a:p>
        </p:txBody>
      </p:sp>
      <p:sp>
        <p:nvSpPr>
          <p:cNvPr id="1074" name="Google Shape;1074;p99"/>
          <p:cNvSpPr txBox="1"/>
          <p:nvPr/>
        </p:nvSpPr>
        <p:spPr>
          <a:xfrm>
            <a:off x="5832300" y="3846175"/>
            <a:ext cx="3000000" cy="723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a:solidFill>
                  <a:schemeClr val="lt1"/>
                </a:solidFill>
                <a:latin typeface="Lexend"/>
                <a:ea typeface="Lexend"/>
                <a:cs typeface="Lexend"/>
                <a:sym typeface="Lexend"/>
              </a:rPr>
              <a:t>Continue</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10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080" name="Google Shape;1080;p10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081" name="Google Shape;1081;p100"/>
          <p:cNvPicPr preferRelativeResize="0"/>
          <p:nvPr/>
        </p:nvPicPr>
        <p:blipFill>
          <a:blip r:embed="rId3">
            <a:alphaModFix/>
          </a:blip>
          <a:stretch>
            <a:fillRect/>
          </a:stretch>
        </p:blipFill>
        <p:spPr>
          <a:xfrm>
            <a:off x="0" y="0"/>
            <a:ext cx="9144000" cy="5143500"/>
          </a:xfrm>
          <a:prstGeom prst="rect">
            <a:avLst/>
          </a:prstGeom>
          <a:noFill/>
          <a:ln>
            <a:noFill/>
          </a:ln>
        </p:spPr>
      </p:pic>
      <p:sp>
        <p:nvSpPr>
          <p:cNvPr id="8" name="TextBox 7">
            <a:extLst>
              <a:ext uri="{FF2B5EF4-FFF2-40B4-BE49-F238E27FC236}">
                <a16:creationId xmlns:a16="http://schemas.microsoft.com/office/drawing/2014/main" id="{E315CCF9-DA27-FCD6-2FC9-03F8D623B086}"/>
              </a:ext>
            </a:extLst>
          </p:cNvPr>
          <p:cNvSpPr txBox="1"/>
          <p:nvPr/>
        </p:nvSpPr>
        <p:spPr>
          <a:xfrm>
            <a:off x="1848678" y="2802835"/>
            <a:ext cx="6748670" cy="784830"/>
          </a:xfrm>
          <a:prstGeom prst="rect">
            <a:avLst/>
          </a:prstGeom>
          <a:noFill/>
        </p:spPr>
        <p:txBody>
          <a:bodyPr wrap="square" rtlCol="0">
            <a:spAutoFit/>
          </a:bodyPr>
          <a:lstStyle/>
          <a:p>
            <a:r>
              <a:rPr lang="en-US" sz="4500" dirty="0">
                <a:solidFill>
                  <a:schemeClr val="bg1"/>
                </a:solidFill>
              </a:rPr>
              <a:t>Why do I hear a nuke</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6" name="Google Shape;1086;p10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087" name="Google Shape;1087;p10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088" name="Google Shape;1088;p101"/>
          <p:cNvPicPr preferRelativeResize="0"/>
          <p:nvPr/>
        </p:nvPicPr>
        <p:blipFill>
          <a:blip r:embed="rId3">
            <a:alphaModFix/>
          </a:blip>
          <a:stretch>
            <a:fillRect/>
          </a:stretch>
        </p:blipFill>
        <p:spPr>
          <a:xfrm>
            <a:off x="0" y="11422"/>
            <a:ext cx="9144000" cy="5120648"/>
          </a:xfrm>
          <a:prstGeom prst="rect">
            <a:avLst/>
          </a:prstGeom>
          <a:noFill/>
          <a:ln>
            <a:noFill/>
          </a:ln>
        </p:spPr>
      </p:pic>
      <p:sp>
        <p:nvSpPr>
          <p:cNvPr id="2" name="Flowchart: Connector 1">
            <a:extLst>
              <a:ext uri="{FF2B5EF4-FFF2-40B4-BE49-F238E27FC236}">
                <a16:creationId xmlns:a16="http://schemas.microsoft.com/office/drawing/2014/main" id="{0A52B964-C98B-FFBD-D9F8-3ECCD8F94F00}"/>
              </a:ext>
            </a:extLst>
          </p:cNvPr>
          <p:cNvSpPr/>
          <p:nvPr/>
        </p:nvSpPr>
        <p:spPr>
          <a:xfrm>
            <a:off x="-1172817" y="-1719470"/>
            <a:ext cx="11280913" cy="8470466"/>
          </a:xfrm>
          <a:prstGeom prst="flowChartConnector">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Flowchart: Connector 2">
            <a:extLst>
              <a:ext uri="{FF2B5EF4-FFF2-40B4-BE49-F238E27FC236}">
                <a16:creationId xmlns:a16="http://schemas.microsoft.com/office/drawing/2014/main" id="{5906C45F-7DF3-73E1-BDA2-E42D6CD6CF8E}"/>
              </a:ext>
            </a:extLst>
          </p:cNvPr>
          <p:cNvSpPr/>
          <p:nvPr/>
        </p:nvSpPr>
        <p:spPr>
          <a:xfrm>
            <a:off x="1" y="-795130"/>
            <a:ext cx="9303026" cy="6221896"/>
          </a:xfrm>
          <a:prstGeom prst="flowChartConnector">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174"/>
        <p:cNvGrpSpPr/>
        <p:nvPr/>
      </p:nvGrpSpPr>
      <p:grpSpPr>
        <a:xfrm>
          <a:off x="0" y="0"/>
          <a:ext cx="0" cy="0"/>
          <a:chOff x="0" y="0"/>
          <a:chExt cx="0" cy="0"/>
        </a:xfrm>
      </p:grpSpPr>
      <p:sp>
        <p:nvSpPr>
          <p:cNvPr id="175" name="Google Shape;175;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76" name="Google Shape;176;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77" name="Google Shape;177;p20"/>
          <p:cNvPicPr preferRelativeResize="0"/>
          <p:nvPr/>
        </p:nvPicPr>
        <p:blipFill>
          <a:blip r:embed="rId3">
            <a:alphaModFix/>
          </a:blip>
          <a:stretch>
            <a:fillRect/>
          </a:stretch>
        </p:blipFill>
        <p:spPr>
          <a:xfrm>
            <a:off x="0" y="0"/>
            <a:ext cx="9143999" cy="5143500"/>
          </a:xfrm>
          <a:prstGeom prst="rect">
            <a:avLst/>
          </a:prstGeom>
          <a:noFill/>
          <a:ln>
            <a:noFill/>
          </a:ln>
        </p:spPr>
      </p:pic>
      <p:sp>
        <p:nvSpPr>
          <p:cNvPr id="178" name="Google Shape;178;p20"/>
          <p:cNvSpPr txBox="1"/>
          <p:nvPr/>
        </p:nvSpPr>
        <p:spPr>
          <a:xfrm>
            <a:off x="923400" y="4180650"/>
            <a:ext cx="72972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E69138"/>
                </a:solidFill>
                <a:latin typeface="Shadows Into Light"/>
                <a:ea typeface="Shadows Into Light"/>
                <a:cs typeface="Shadows Into Light"/>
                <a:sym typeface="Shadows Into Light"/>
              </a:rPr>
              <a:t>“Woah looks like your alive huh” *you get up* “settle down there son you've been out cold for a while. Anyway what's your name I’m Doc Mitchell”</a:t>
            </a:r>
            <a:endParaRPr sz="1600">
              <a:solidFill>
                <a:srgbClr val="E69138"/>
              </a:solidFill>
              <a:latin typeface="Shadows Into Light"/>
              <a:ea typeface="Shadows Into Light"/>
              <a:cs typeface="Shadows Into Light"/>
              <a:sym typeface="Shadows Into Light"/>
            </a:endParaRPr>
          </a:p>
          <a:p>
            <a:pPr marL="0" lvl="0" indent="0" algn="ctr" rtl="0">
              <a:spcBef>
                <a:spcPts val="0"/>
              </a:spcBef>
              <a:spcAft>
                <a:spcPts val="0"/>
              </a:spcAft>
              <a:buNone/>
            </a:pPr>
            <a:r>
              <a:rPr lang="en" sz="1600" b="1">
                <a:solidFill>
                  <a:srgbClr val="E69138"/>
                </a:solidFill>
                <a:uFill>
                  <a:noFill/>
                </a:uFill>
                <a:latin typeface="Shadows Into Light"/>
                <a:ea typeface="Shadows Into Light"/>
                <a:cs typeface="Shadows Into Light"/>
                <a:sym typeface="Shadows Into Light"/>
                <a:hlinkClick r:id="rId4" action="ppaction://hlinksldjump">
                  <a:extLst>
                    <a:ext uri="{A12FA001-AC4F-418D-AE19-62706E023703}">
                      <ahyp:hlinkClr xmlns:ahyp="http://schemas.microsoft.com/office/drawing/2018/hyperlinkcolor" val="tx"/>
                    </a:ext>
                  </a:extLst>
                </a:hlinkClick>
              </a:rPr>
              <a:t>[I’m the Courier]</a:t>
            </a:r>
            <a:endParaRPr sz="1600" b="1">
              <a:solidFill>
                <a:srgbClr val="E69138"/>
              </a:solidFill>
              <a:latin typeface="Shadows Into Light"/>
              <a:ea typeface="Shadows Into Light"/>
              <a:cs typeface="Shadows Into Light"/>
              <a:sym typeface="Shadows Into Light"/>
            </a:endParaRPr>
          </a:p>
        </p:txBody>
      </p:sp>
      <p:sp>
        <p:nvSpPr>
          <p:cNvPr id="179" name="Google Shape;179;p20"/>
          <p:cNvSpPr txBox="1"/>
          <p:nvPr/>
        </p:nvSpPr>
        <p:spPr>
          <a:xfrm>
            <a:off x="1746900" y="1393550"/>
            <a:ext cx="6473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rgbClr val="E69138"/>
              </a:solidFill>
            </a:endParaRPr>
          </a:p>
        </p:txBody>
      </p:sp>
      <p:sp>
        <p:nvSpPr>
          <p:cNvPr id="180" name="Google Shape;180;p20"/>
          <p:cNvSpPr txBox="1"/>
          <p:nvPr/>
        </p:nvSpPr>
        <p:spPr>
          <a:xfrm>
            <a:off x="1341450" y="3167900"/>
            <a:ext cx="6967800" cy="738900"/>
          </a:xfrm>
          <a:prstGeom prst="rect">
            <a:avLst/>
          </a:prstGeom>
          <a:solidFill>
            <a:schemeClr val="dk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rgbClr val="E69138"/>
                </a:solidFill>
                <a:latin typeface="Shadows Into Light"/>
                <a:ea typeface="Shadows Into Light"/>
                <a:cs typeface="Shadows Into Light"/>
                <a:sym typeface="Shadows Into Light"/>
              </a:rPr>
              <a:t>Enter character name:</a:t>
            </a:r>
            <a:endParaRPr sz="1800">
              <a:solidFill>
                <a:srgbClr val="E69138"/>
              </a:solidFill>
              <a:latin typeface="Shadows Into Light"/>
              <a:ea typeface="Shadows Into Light"/>
              <a:cs typeface="Shadows Into Light"/>
              <a:sym typeface="Shadows Into Light"/>
            </a:endParaRPr>
          </a:p>
          <a:p>
            <a:pPr marL="0" lvl="0" indent="0" algn="ctr" rtl="0">
              <a:spcBef>
                <a:spcPts val="0"/>
              </a:spcBef>
              <a:spcAft>
                <a:spcPts val="0"/>
              </a:spcAft>
              <a:buNone/>
            </a:pPr>
            <a:r>
              <a:rPr lang="en" sz="1800">
                <a:solidFill>
                  <a:srgbClr val="E69138"/>
                </a:solidFill>
                <a:latin typeface="Shadows Into Light"/>
                <a:ea typeface="Shadows Into Light"/>
                <a:cs typeface="Shadows Into Light"/>
                <a:sym typeface="Shadows Into Light"/>
              </a:rPr>
              <a:t>Courier</a:t>
            </a:r>
            <a:endParaRPr sz="1800">
              <a:solidFill>
                <a:srgbClr val="E69138"/>
              </a:solidFill>
              <a:latin typeface="Shadows Into Light"/>
              <a:ea typeface="Shadows Into Light"/>
              <a:cs typeface="Shadows Into Light"/>
              <a:sym typeface="Shadows Into Light"/>
            </a:endParaRPr>
          </a:p>
        </p:txBody>
      </p:sp>
      <p:pic>
        <p:nvPicPr>
          <p:cNvPr id="181" name="Google Shape;181;p20" title="Doc Mitchell Theme (Extended) - Fallout: New Vegas">
            <a:hlinkClick r:id="rId5"/>
          </p:cNvPr>
          <p:cNvPicPr preferRelativeResize="0"/>
          <p:nvPr/>
        </p:nvPicPr>
        <p:blipFill>
          <a:blip r:embed="rId6">
            <a:alphaModFix/>
          </a:blip>
          <a:stretch>
            <a:fillRect/>
          </a:stretch>
        </p:blipFill>
        <p:spPr>
          <a:xfrm>
            <a:off x="0" y="22850"/>
            <a:ext cx="152025" cy="85525"/>
          </a:xfrm>
          <a:prstGeom prst="rect">
            <a:avLst/>
          </a:prstGeom>
          <a:noFill/>
          <a:ln>
            <a:noFill/>
          </a:ln>
        </p:spPr>
      </p:pic>
      <p:sp>
        <p:nvSpPr>
          <p:cNvPr id="182" name="Google Shape;182;p20"/>
          <p:cNvSpPr txBox="1"/>
          <p:nvPr/>
        </p:nvSpPr>
        <p:spPr>
          <a:xfrm>
            <a:off x="6065400" y="22850"/>
            <a:ext cx="3078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E69138"/>
                </a:solidFill>
                <a:latin typeface="Shadows Into Light"/>
                <a:ea typeface="Shadows Into Light"/>
                <a:cs typeface="Shadows Into Light"/>
                <a:sym typeface="Shadows Into Light"/>
              </a:rPr>
              <a:t>Doc Mitchell </a:t>
            </a:r>
            <a:endParaRPr sz="1800" b="1">
              <a:solidFill>
                <a:srgbClr val="E69138"/>
              </a:solidFill>
              <a:latin typeface="Shadows Into Light"/>
              <a:ea typeface="Shadows Into Light"/>
              <a:cs typeface="Shadows Into Light"/>
              <a:sym typeface="Shadows Into Light"/>
            </a:endParaRPr>
          </a:p>
        </p:txBody>
      </p:sp>
      <p:sp>
        <p:nvSpPr>
          <p:cNvPr id="183" name="Google Shape;183;p20"/>
          <p:cNvSpPr/>
          <p:nvPr/>
        </p:nvSpPr>
        <p:spPr>
          <a:xfrm>
            <a:off x="2576700" y="3914625"/>
            <a:ext cx="4598700" cy="266100"/>
          </a:xfrm>
          <a:prstGeom prst="bevel">
            <a:avLst>
              <a:gd name="adj" fmla="val 125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E69138"/>
                </a:solidFill>
                <a:uFill>
                  <a:noFill/>
                </a:uFill>
                <a:latin typeface="Shadows Into Light Two"/>
                <a:ea typeface="Shadows Into Light Two"/>
                <a:cs typeface="Shadows Into Light Two"/>
                <a:sym typeface="Shadows Into Light Two"/>
                <a:hlinkClick r:id="rId7">
                  <a:extLst>
                    <a:ext uri="{A12FA001-AC4F-418D-AE19-62706E023703}">
                      <ahyp:hlinkClr xmlns:ahyp="http://schemas.microsoft.com/office/drawing/2018/hyperlinkcolor" val="tx"/>
                    </a:ext>
                  </a:extLst>
                </a:hlinkClick>
              </a:rPr>
              <a:t>Change Name</a:t>
            </a:r>
            <a:endParaRPr>
              <a:solidFill>
                <a:srgbClr val="E69138"/>
              </a:solidFill>
              <a:latin typeface="Shadows Into Light Two"/>
              <a:ea typeface="Shadows Into Light Two"/>
              <a:cs typeface="Shadows Into Light Two"/>
              <a:sym typeface="Shadows Into Light Two"/>
            </a:endParaRPr>
          </a:p>
        </p:txBody>
      </p:sp>
      <p:sp>
        <p:nvSpPr>
          <p:cNvPr id="184" name="Google Shape;184;p20"/>
          <p:cNvSpPr/>
          <p:nvPr/>
        </p:nvSpPr>
        <p:spPr>
          <a:xfrm>
            <a:off x="-72187" y="-5287"/>
            <a:ext cx="339600" cy="205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5" name="Google Shape;185;p20"/>
          <p:cNvSpPr/>
          <p:nvPr/>
        </p:nvSpPr>
        <p:spPr>
          <a:xfrm>
            <a:off x="0" y="-5287"/>
            <a:ext cx="2765100" cy="1024200"/>
          </a:xfrm>
          <a:prstGeom prst="rect">
            <a:avLst/>
          </a:prstGeom>
          <a:solidFill>
            <a:schemeClr val="dk1"/>
          </a:solidFill>
          <a:ln w="952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900">
              <a:solidFill>
                <a:srgbClr val="E69138"/>
              </a:solidFill>
              <a:latin typeface="Shadows Into Light"/>
              <a:ea typeface="Shadows Into Light"/>
              <a:cs typeface="Shadows Into Light"/>
              <a:sym typeface="Shadows Into Light"/>
            </a:endParaRPr>
          </a:p>
          <a:p>
            <a:pPr marL="0" lvl="0" indent="0" algn="ctr" rtl="0">
              <a:spcBef>
                <a:spcPts val="0"/>
              </a:spcBef>
              <a:spcAft>
                <a:spcPts val="0"/>
              </a:spcAft>
              <a:buNone/>
            </a:pPr>
            <a:endParaRPr sz="1900">
              <a:solidFill>
                <a:srgbClr val="E69138"/>
              </a:solidFill>
              <a:latin typeface="Shadows Into Light"/>
              <a:ea typeface="Shadows Into Light"/>
              <a:cs typeface="Shadows Into Light"/>
              <a:sym typeface="Shadows Into Light"/>
            </a:endParaRPr>
          </a:p>
          <a:p>
            <a:pPr marL="0" lvl="0" indent="0" algn="ctr" rtl="0">
              <a:spcBef>
                <a:spcPts val="0"/>
              </a:spcBef>
              <a:spcAft>
                <a:spcPts val="0"/>
              </a:spcAft>
              <a:buNone/>
            </a:pPr>
            <a:endParaRPr sz="1900">
              <a:solidFill>
                <a:srgbClr val="E69138"/>
              </a:solidFill>
              <a:latin typeface="Shadows Into Light"/>
              <a:ea typeface="Shadows Into Light"/>
              <a:cs typeface="Shadows Into Light"/>
              <a:sym typeface="Shadows Into Light"/>
            </a:endParaRPr>
          </a:p>
        </p:txBody>
      </p:sp>
      <p:pic>
        <p:nvPicPr>
          <p:cNvPr id="186" name="Google Shape;186;p20"/>
          <p:cNvPicPr preferRelativeResize="0"/>
          <p:nvPr/>
        </p:nvPicPr>
        <p:blipFill>
          <a:blip r:embed="rId8">
            <a:alphaModFix/>
          </a:blip>
          <a:stretch>
            <a:fillRect/>
          </a:stretch>
        </p:blipFill>
        <p:spPr>
          <a:xfrm>
            <a:off x="68250" y="134300"/>
            <a:ext cx="745050" cy="745050"/>
          </a:xfrm>
          <a:prstGeom prst="rect">
            <a:avLst/>
          </a:prstGeom>
          <a:noFill/>
          <a:ln>
            <a:noFill/>
          </a:ln>
        </p:spPr>
      </p:pic>
      <p:sp>
        <p:nvSpPr>
          <p:cNvPr id="187" name="Google Shape;187;p20"/>
          <p:cNvSpPr txBox="1"/>
          <p:nvPr/>
        </p:nvSpPr>
        <p:spPr>
          <a:xfrm>
            <a:off x="729600" y="98975"/>
            <a:ext cx="2035500" cy="815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solidFill>
                  <a:srgbClr val="E69138"/>
                </a:solidFill>
                <a:latin typeface="Shadows Into Light Two"/>
                <a:ea typeface="Shadows Into Light Two"/>
                <a:cs typeface="Shadows Into Light Two"/>
                <a:sym typeface="Shadows Into Light Two"/>
              </a:rPr>
              <a:t>New Quest</a:t>
            </a:r>
            <a:endParaRPr sz="1700">
              <a:solidFill>
                <a:srgbClr val="E69138"/>
              </a:solidFill>
              <a:latin typeface="Shadows Into Light Two"/>
              <a:ea typeface="Shadows Into Light Two"/>
              <a:cs typeface="Shadows Into Light Two"/>
              <a:sym typeface="Shadows Into Light Two"/>
            </a:endParaRPr>
          </a:p>
          <a:p>
            <a:pPr marL="0" lvl="0" indent="0" algn="ctr" rtl="0">
              <a:spcBef>
                <a:spcPts val="0"/>
              </a:spcBef>
              <a:spcAft>
                <a:spcPts val="0"/>
              </a:spcAft>
              <a:buNone/>
            </a:pPr>
            <a:r>
              <a:rPr lang="en" sz="1200">
                <a:solidFill>
                  <a:srgbClr val="E69138"/>
                </a:solidFill>
                <a:latin typeface="Shadows Into Light Two"/>
                <a:ea typeface="Shadows Into Light Two"/>
                <a:cs typeface="Shadows Into Light Two"/>
                <a:sym typeface="Shadows Into Light Two"/>
              </a:rPr>
              <a:t>Ain't That a Kick in The Head</a:t>
            </a:r>
            <a:endParaRPr sz="1200">
              <a:solidFill>
                <a:srgbClr val="E69138"/>
              </a:solidFill>
              <a:latin typeface="Shadows Into Light Two"/>
              <a:ea typeface="Shadows Into Light Two"/>
              <a:cs typeface="Shadows Into Light Two"/>
              <a:sym typeface="Shadows Into Light Two"/>
            </a:endParaRPr>
          </a:p>
          <a:p>
            <a:pPr marL="0" lvl="0" indent="0" algn="ctr" rtl="0">
              <a:spcBef>
                <a:spcPts val="0"/>
              </a:spcBef>
              <a:spcAft>
                <a:spcPts val="0"/>
              </a:spcAft>
              <a:buNone/>
            </a:pPr>
            <a:r>
              <a:rPr lang="en" sz="1200">
                <a:solidFill>
                  <a:srgbClr val="E69138"/>
                </a:solidFill>
                <a:latin typeface="Shadows Into Light Two"/>
                <a:ea typeface="Shadows Into Light Two"/>
                <a:cs typeface="Shadows Into Light Two"/>
                <a:sym typeface="Shadows Into Light Two"/>
              </a:rPr>
              <a:t>Find out where you are at</a:t>
            </a:r>
            <a:endParaRPr sz="1200">
              <a:solidFill>
                <a:srgbClr val="E69138"/>
              </a:solidFill>
              <a:latin typeface="Shadows Into Light Two"/>
              <a:ea typeface="Shadows Into Light Two"/>
              <a:cs typeface="Shadows Into Light Two"/>
              <a:sym typeface="Shadows Into Light Two"/>
            </a:endParaRPr>
          </a:p>
        </p:txBody>
      </p:sp>
    </p:spTree>
  </p:cSld>
  <p:clrMapOvr>
    <a:masterClrMapping/>
  </p:clrMapOvr>
  <mc:AlternateContent xmlns:mc="http://schemas.openxmlformats.org/markup-compatibility/2006" xmlns:p14="http://schemas.microsoft.com/office/powerpoint/2010/main">
    <mc:Choice Requires="p14">
      <p:transition spd="slow" p14:dur="50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1"/>
                                        </p:tgtEl>
                                        <p:attrNameLst>
                                          <p:attrName>style.visibility</p:attrName>
                                        </p:attrNameLst>
                                      </p:cBhvr>
                                      <p:to>
                                        <p:strVal val="visible"/>
                                      </p:to>
                                    </p:set>
                                    <p:animEffect transition="in" filter="fade">
                                      <p:cBhvr>
                                        <p:cTn id="7" dur="1000"/>
                                        <p:tgtEl>
                                          <p:spTgt spid="181"/>
                                        </p:tgtEl>
                                      </p:cBhvr>
                                    </p:animEffect>
                                  </p:childTnLst>
                                </p:cTn>
                              </p:par>
                              <p:par>
                                <p:cTn id="8" presetID="2" presetClass="entr" presetSubtype="8" fill="hold" nodeType="withEffect">
                                  <p:stCondLst>
                                    <p:cond delay="0"/>
                                  </p:stCondLst>
                                  <p:childTnLst>
                                    <p:set>
                                      <p:cBhvr>
                                        <p:cTn id="9" dur="1" fill="hold">
                                          <p:stCondLst>
                                            <p:cond delay="0"/>
                                          </p:stCondLst>
                                        </p:cTn>
                                        <p:tgtEl>
                                          <p:spTgt spid="185"/>
                                        </p:tgtEl>
                                        <p:attrNameLst>
                                          <p:attrName>style.visibility</p:attrName>
                                        </p:attrNameLst>
                                      </p:cBhvr>
                                      <p:to>
                                        <p:strVal val="visible"/>
                                      </p:to>
                                    </p:set>
                                    <p:anim calcmode="lin" valueType="num">
                                      <p:cBhvr additive="base">
                                        <p:cTn id="10" dur="1000"/>
                                        <p:tgtEl>
                                          <p:spTgt spid="185"/>
                                        </p:tgtEl>
                                        <p:attrNameLst>
                                          <p:attrName>ppt_x</p:attrName>
                                        </p:attrNameLst>
                                      </p:cBhvr>
                                      <p:tavLst>
                                        <p:tav tm="0">
                                          <p:val>
                                            <p:strVal val="#ppt_x-1"/>
                                          </p:val>
                                        </p:tav>
                                        <p:tav tm="100000">
                                          <p:val>
                                            <p:strVal val="#ppt_x"/>
                                          </p:val>
                                        </p:tav>
                                      </p:tavLst>
                                    </p:anim>
                                  </p:childTnLst>
                                </p:cTn>
                              </p:par>
                              <p:par>
                                <p:cTn id="11" presetID="10" presetClass="entr" presetSubtype="0" fill="hold" nodeType="withEffect">
                                  <p:stCondLst>
                                    <p:cond delay="0"/>
                                  </p:stCondLst>
                                  <p:childTnLst>
                                    <p:set>
                                      <p:cBhvr>
                                        <p:cTn id="12" dur="1" fill="hold">
                                          <p:stCondLst>
                                            <p:cond delay="0"/>
                                          </p:stCondLst>
                                        </p:cTn>
                                        <p:tgtEl>
                                          <p:spTgt spid="187"/>
                                        </p:tgtEl>
                                        <p:attrNameLst>
                                          <p:attrName>style.visibility</p:attrName>
                                        </p:attrNameLst>
                                      </p:cBhvr>
                                      <p:to>
                                        <p:strVal val="visible"/>
                                      </p:to>
                                    </p:set>
                                    <p:animEffect transition="in" filter="fade">
                                      <p:cBhvr>
                                        <p:cTn id="13" dur="3500"/>
                                        <p:tgtEl>
                                          <p:spTgt spid="187"/>
                                        </p:tgtEl>
                                      </p:cBhvr>
                                    </p:animEffect>
                                  </p:childTnLst>
                                </p:cTn>
                              </p:par>
                              <p:par>
                                <p:cTn id="14" presetID="1" presetClass="entr" presetSubtype="0" fill="hold" nodeType="withEffect">
                                  <p:stCondLst>
                                    <p:cond delay="0"/>
                                  </p:stCondLst>
                                  <p:childTnLst>
                                    <p:set>
                                      <p:cBhvr>
                                        <p:cTn id="15" dur="1" fill="hold">
                                          <p:stCondLst>
                                            <p:cond delay="0"/>
                                          </p:stCondLst>
                                        </p:cTn>
                                        <p:tgtEl>
                                          <p:spTgt spid="1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819" name="Google Shape;819;p7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820" name="Google Shape;820;p75"/>
          <p:cNvPicPr preferRelativeResize="0"/>
          <p:nvPr/>
        </p:nvPicPr>
        <p:blipFill>
          <a:blip r:embed="rId3">
            <a:alphaModFix/>
          </a:blip>
          <a:stretch>
            <a:fillRect/>
          </a:stretch>
        </p:blipFill>
        <p:spPr>
          <a:xfrm>
            <a:off x="0" y="0"/>
            <a:ext cx="9144000" cy="5143500"/>
          </a:xfrm>
          <a:prstGeom prst="rect">
            <a:avLst/>
          </a:prstGeom>
          <a:noFill/>
          <a:ln>
            <a:noFill/>
          </a:ln>
        </p:spPr>
      </p:pic>
      <p:sp>
        <p:nvSpPr>
          <p:cNvPr id="821" name="Google Shape;821;p75"/>
          <p:cNvSpPr txBox="1"/>
          <p:nvPr/>
        </p:nvSpPr>
        <p:spPr>
          <a:xfrm>
            <a:off x="2432400" y="3281200"/>
            <a:ext cx="4370700" cy="738633"/>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solidFill>
                  <a:srgbClr val="E69138"/>
                </a:solidFill>
                <a:latin typeface="Shadows Into Light"/>
                <a:ea typeface="Shadows Into Light"/>
                <a:cs typeface="Shadows Into Light"/>
                <a:sym typeface="Shadows Into Light"/>
              </a:rPr>
              <a:t>And so humanity was ended because a nuke that failed to launch in the war just went 0ff.</a:t>
            </a:r>
            <a:endParaRPr sz="1800" dirty="0">
              <a:solidFill>
                <a:srgbClr val="E69138"/>
              </a:solidFill>
              <a:latin typeface="Shadows Into Light"/>
              <a:ea typeface="Shadows Into Light"/>
              <a:cs typeface="Shadows Into Light"/>
              <a:sym typeface="Shadows Into Light"/>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1A69B-41B9-1316-458D-BF044AA1AFA9}"/>
              </a:ext>
            </a:extLst>
          </p:cNvPr>
          <p:cNvSpPr>
            <a:spLocks noGrp="1"/>
          </p:cNvSpPr>
          <p:nvPr>
            <p:ph type="title"/>
          </p:nvPr>
        </p:nvSpPr>
        <p:spPr/>
        <p:txBody>
          <a:bodyPr>
            <a:normAutofit fontScale="90000"/>
          </a:bodyPr>
          <a:lstStyle/>
          <a:p>
            <a:r>
              <a:rPr lang="en-US" dirty="0"/>
              <a:t>An Error Happened &gt;:/</a:t>
            </a:r>
          </a:p>
        </p:txBody>
      </p:sp>
      <p:sp>
        <p:nvSpPr>
          <p:cNvPr id="3" name="Text Placeholder 2">
            <a:extLst>
              <a:ext uri="{FF2B5EF4-FFF2-40B4-BE49-F238E27FC236}">
                <a16:creationId xmlns:a16="http://schemas.microsoft.com/office/drawing/2014/main" id="{2CDAA105-A047-9615-A09D-FD74A2E63C65}"/>
              </a:ext>
            </a:extLst>
          </p:cNvPr>
          <p:cNvSpPr>
            <a:spLocks noGrp="1"/>
          </p:cNvSpPr>
          <p:nvPr>
            <p:ph type="body" idx="1"/>
          </p:nvPr>
        </p:nvSpPr>
        <p:spPr/>
        <p:txBody>
          <a:bodyPr/>
          <a:lstStyle/>
          <a:p>
            <a:pPr marL="114300" indent="0">
              <a:buNone/>
            </a:pPr>
            <a:r>
              <a:rPr lang="en-US" dirty="0"/>
              <a:t>Troubleshooting Steps:</a:t>
            </a:r>
          </a:p>
          <a:p>
            <a:endParaRPr lang="en-US" dirty="0"/>
          </a:p>
          <a:p>
            <a:r>
              <a:rPr lang="en-US" dirty="0"/>
              <a:t>This is your fault</a:t>
            </a:r>
          </a:p>
          <a:p>
            <a:r>
              <a:rPr lang="en-US" dirty="0"/>
              <a:t>Your parents don’t like you</a:t>
            </a:r>
          </a:p>
          <a:p>
            <a:r>
              <a:rPr lang="en-US" dirty="0"/>
              <a:t>You were a mistake and a failure</a:t>
            </a:r>
          </a:p>
          <a:p>
            <a:r>
              <a:rPr lang="en-US" dirty="0"/>
              <a:t>Your parents left you</a:t>
            </a:r>
          </a:p>
          <a:p>
            <a:endParaRPr lang="en-US" dirty="0"/>
          </a:p>
          <a:p>
            <a:endParaRPr lang="en-US" dirty="0"/>
          </a:p>
          <a:p>
            <a:pPr marL="114300" indent="0">
              <a:buNone/>
            </a:pPr>
            <a:r>
              <a:rPr lang="en-US" dirty="0"/>
              <a:t>Error Code: WOMPWOMPCRYBOUTIT</a:t>
            </a:r>
          </a:p>
          <a:p>
            <a:pPr marL="114300" indent="0">
              <a:buNone/>
            </a:pPr>
            <a:r>
              <a:rPr lang="en-US" dirty="0"/>
              <a:t>NM-suppport@gamely.lorem.gr</a:t>
            </a:r>
          </a:p>
        </p:txBody>
      </p:sp>
    </p:spTree>
    <p:extLst>
      <p:ext uri="{BB962C8B-B14F-4D97-AF65-F5344CB8AC3E}">
        <p14:creationId xmlns:p14="http://schemas.microsoft.com/office/powerpoint/2010/main" val="991145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203"/>
        <p:cNvGrpSpPr/>
        <p:nvPr/>
      </p:nvGrpSpPr>
      <p:grpSpPr>
        <a:xfrm>
          <a:off x="0" y="0"/>
          <a:ext cx="0" cy="0"/>
          <a:chOff x="0" y="0"/>
          <a:chExt cx="0" cy="0"/>
        </a:xfrm>
      </p:grpSpPr>
      <p:sp>
        <p:nvSpPr>
          <p:cNvPr id="204" name="Google Shape;204;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200" b="1"/>
              <a:t> </a:t>
            </a:r>
            <a:endParaRPr/>
          </a:p>
        </p:txBody>
      </p:sp>
      <p:sp>
        <p:nvSpPr>
          <p:cNvPr id="205" name="Google Shape;205;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06" name="Google Shape;206;p22"/>
          <p:cNvPicPr preferRelativeResize="0"/>
          <p:nvPr/>
        </p:nvPicPr>
        <p:blipFill>
          <a:blip r:embed="rId3">
            <a:alphaModFix/>
          </a:blip>
          <a:stretch>
            <a:fillRect/>
          </a:stretch>
        </p:blipFill>
        <p:spPr>
          <a:xfrm>
            <a:off x="0" y="0"/>
            <a:ext cx="9144000" cy="5143500"/>
          </a:xfrm>
          <a:prstGeom prst="rect">
            <a:avLst/>
          </a:prstGeom>
          <a:noFill/>
          <a:ln>
            <a:noFill/>
          </a:ln>
        </p:spPr>
      </p:pic>
      <p:sp>
        <p:nvSpPr>
          <p:cNvPr id="207" name="Google Shape;207;p22"/>
          <p:cNvSpPr txBox="1"/>
          <p:nvPr/>
        </p:nvSpPr>
        <p:spPr>
          <a:xfrm>
            <a:off x="1241550" y="4282025"/>
            <a:ext cx="67905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solidFill>
                  <a:srgbClr val="E69138"/>
                </a:solidFill>
                <a:latin typeface="Shadows Into Light"/>
                <a:ea typeface="Shadows Into Light"/>
                <a:cs typeface="Shadows Into Light"/>
                <a:sym typeface="Shadows Into Light"/>
              </a:rPr>
              <a:t>“Alright one more test, in this one tell me what the first thing you think of is when i say these words”</a:t>
            </a:r>
            <a:endParaRPr sz="1800" dirty="0">
              <a:solidFill>
                <a:srgbClr val="E69138"/>
              </a:solidFill>
              <a:latin typeface="Shadows Into Light"/>
              <a:ea typeface="Shadows Into Light"/>
              <a:cs typeface="Shadows Into Light"/>
              <a:sym typeface="Shadows Into Light"/>
            </a:endParaRPr>
          </a:p>
        </p:txBody>
      </p:sp>
      <p:sp>
        <p:nvSpPr>
          <p:cNvPr id="208" name="Google Shape;208;p22"/>
          <p:cNvSpPr txBox="1"/>
          <p:nvPr/>
        </p:nvSpPr>
        <p:spPr>
          <a:xfrm>
            <a:off x="1940100" y="3584725"/>
            <a:ext cx="5263800" cy="585000"/>
          </a:xfrm>
          <a:prstGeom prst="rect">
            <a:avLst/>
          </a:prstGeom>
          <a:solidFill>
            <a:srgbClr val="000000"/>
          </a:solidFill>
          <a:ln w="28575" cap="flat" cmpd="sng">
            <a:solidFill>
              <a:srgbClr val="FF99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600">
                <a:solidFill>
                  <a:srgbClr val="E69138"/>
                </a:solidFill>
                <a:uFill>
                  <a:noFill/>
                </a:uFill>
                <a:latin typeface="Shadows Into Light"/>
                <a:ea typeface="Shadows Into Light"/>
                <a:cs typeface="Shadows Into Light"/>
                <a:sym typeface="Shadows Into Light"/>
                <a:hlinkClick r:id="rId4" action="ppaction://hlinksldjump">
                  <a:extLst>
                    <a:ext uri="{A12FA001-AC4F-418D-AE19-62706E023703}">
                      <ahyp:hlinkClr xmlns:ahyp="http://schemas.microsoft.com/office/drawing/2018/hyperlinkcolor" val="tx"/>
                    </a:ext>
                  </a:extLst>
                </a:hlinkClick>
              </a:rPr>
              <a:t>“Ok i'll take the test.”</a:t>
            </a:r>
            <a:endParaRPr sz="2600">
              <a:solidFill>
                <a:srgbClr val="E69138"/>
              </a:solidFill>
              <a:latin typeface="Shadows Into Light"/>
              <a:ea typeface="Shadows Into Light"/>
              <a:cs typeface="Shadows Into Light"/>
              <a:sym typeface="Shadows Into Light"/>
            </a:endParaRPr>
          </a:p>
        </p:txBody>
      </p:sp>
      <p:sp>
        <p:nvSpPr>
          <p:cNvPr id="209" name="Google Shape;209;p22"/>
          <p:cNvSpPr txBox="1"/>
          <p:nvPr/>
        </p:nvSpPr>
        <p:spPr>
          <a:xfrm>
            <a:off x="1940100" y="3030625"/>
            <a:ext cx="5263800" cy="554100"/>
          </a:xfrm>
          <a:prstGeom prst="rect">
            <a:avLst/>
          </a:prstGeom>
          <a:solidFill>
            <a:srgbClr val="000000"/>
          </a:solidFill>
          <a:ln w="28575" cap="flat" cmpd="sng">
            <a:solidFill>
              <a:srgbClr val="E6913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E69138"/>
                </a:solidFill>
                <a:uFill>
                  <a:noFill/>
                </a:uFill>
                <a:latin typeface="Shadows Into Light"/>
                <a:ea typeface="Shadows Into Light"/>
                <a:cs typeface="Shadows Into Light"/>
                <a:sym typeface="Shadows Into Light"/>
                <a:hlinkClick r:id="" action="ppaction://hlinkshowjump?jump=nextslide">
                  <a:extLst>
                    <a:ext uri="{A12FA001-AC4F-418D-AE19-62706E023703}">
                      <ahyp:hlinkClr xmlns:ahyp="http://schemas.microsoft.com/office/drawing/2018/hyperlinkcolor" val="tx"/>
                    </a:ext>
                  </a:extLst>
                </a:hlinkClick>
              </a:rPr>
              <a:t>“Oh come on can't i just skip this garbage?”</a:t>
            </a:r>
            <a:endParaRPr sz="2400">
              <a:solidFill>
                <a:srgbClr val="E69138"/>
              </a:solidFill>
              <a:latin typeface="Shadows Into Light"/>
              <a:ea typeface="Shadows Into Light"/>
              <a:cs typeface="Shadows Into Light"/>
              <a:sym typeface="Shadows Into Light"/>
            </a:endParaRPr>
          </a:p>
        </p:txBody>
      </p:sp>
      <p:pic>
        <p:nvPicPr>
          <p:cNvPr id="210" name="Google Shape;210;p22" title="Doc Mitchell Theme (Extended) - Fallout: New Vegas">
            <a:hlinkClick r:id="rId5"/>
          </p:cNvPr>
          <p:cNvPicPr preferRelativeResize="0"/>
          <p:nvPr/>
        </p:nvPicPr>
        <p:blipFill>
          <a:blip r:embed="rId6">
            <a:alphaModFix/>
          </a:blip>
          <a:stretch>
            <a:fillRect/>
          </a:stretch>
        </p:blipFill>
        <p:spPr>
          <a:xfrm>
            <a:off x="0" y="22850"/>
            <a:ext cx="152025" cy="85525"/>
          </a:xfrm>
          <a:prstGeom prst="rect">
            <a:avLst/>
          </a:prstGeom>
          <a:noFill/>
          <a:ln>
            <a:noFill/>
          </a:ln>
        </p:spPr>
      </p:pic>
      <p:sp>
        <p:nvSpPr>
          <p:cNvPr id="211" name="Google Shape;211;p22"/>
          <p:cNvSpPr txBox="1"/>
          <p:nvPr/>
        </p:nvSpPr>
        <p:spPr>
          <a:xfrm>
            <a:off x="6065400" y="22850"/>
            <a:ext cx="3078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E69138"/>
                </a:solidFill>
                <a:latin typeface="Shadows Into Light"/>
                <a:ea typeface="Shadows Into Light"/>
                <a:cs typeface="Shadows Into Light"/>
                <a:sym typeface="Shadows Into Light"/>
              </a:rPr>
              <a:t>Doc Mitchell</a:t>
            </a:r>
            <a:endParaRPr sz="1800" b="1">
              <a:solidFill>
                <a:srgbClr val="E69138"/>
              </a:solidFill>
              <a:latin typeface="Shadows Into Light"/>
              <a:ea typeface="Shadows Into Light"/>
              <a:cs typeface="Shadows Into Light"/>
              <a:sym typeface="Shadows Into Light"/>
            </a:endParaRPr>
          </a:p>
        </p:txBody>
      </p:sp>
      <p:sp>
        <p:nvSpPr>
          <p:cNvPr id="212" name="Google Shape;212;p22"/>
          <p:cNvSpPr/>
          <p:nvPr/>
        </p:nvSpPr>
        <p:spPr>
          <a:xfrm>
            <a:off x="-72187" y="-5287"/>
            <a:ext cx="339600" cy="205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fade">
                                      <p:cBhvr>
                                        <p:cTn id="7" dur="1000"/>
                                        <p:tgtEl>
                                          <p:spTgt spid="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TotalTime>
  <Words>2202</Words>
  <Application>Microsoft Office PowerPoint</Application>
  <PresentationFormat>On-screen Show (16:9)</PresentationFormat>
  <Paragraphs>345</Paragraphs>
  <Slides>81</Slides>
  <Notes>75</Notes>
  <HiddenSlides>45</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81</vt:i4>
      </vt:variant>
    </vt:vector>
  </HeadingPairs>
  <TitlesOfParts>
    <vt:vector size="88" baseType="lpstr">
      <vt:lpstr>Shadows Into Light</vt:lpstr>
      <vt:lpstr>Lexend</vt:lpstr>
      <vt:lpstr>Bauhaus 93</vt:lpstr>
      <vt:lpstr>Shadows Into Light Two</vt:lpstr>
      <vt:lpstr>Amatic SC</vt:lpstr>
      <vt:lpstr>Arial</vt:lpstr>
      <vt:lpstr>Simple Light</vt:lpstr>
      <vt:lpstr>PowerPoint Presentation</vt:lpstr>
      <vt:lpstr>PowerPoint Presentation</vt:lpstr>
      <vt:lpstr>PowerPoint Presentation</vt:lpstr>
      <vt:lpstr>An Error Happened &gt;:/</vt:lpstr>
      <vt:lpstr>YEHAW COWBOY IT MEMOS TRIME</vt:lpstr>
      <vt:lpstr>Teaser for v4</vt:lpstr>
      <vt:lpstr>Start GAME</vt:lpstr>
      <vt:lpstr>PowerPoint Presentation</vt:lpstr>
      <vt:lpstr> </vt:lpstr>
      <vt:lpstr>\</vt:lpstr>
      <vt:lpstr>\</vt:lpstr>
      <vt:lpstr>\</vt:lpstr>
      <vt:lpstr>\</vt:lpstr>
      <vt:lpstr>\</vt:lpstr>
      <vt:lpstr>\</vt:lpstr>
      <vt:lpstr>\</vt:lpstr>
      <vt:lpst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 died</vt:lpstr>
      <vt:lpstr>PowerPoint Presentation</vt:lpstr>
      <vt:lpstr>PowerPoint Presentation</vt:lpstr>
      <vt:lpstr>PowerPoint Presentation</vt:lpstr>
      <vt:lpstr>PowerPoint Presentation</vt:lpstr>
      <vt:lpstr>PowerPoint Presentation</vt:lpstr>
      <vt:lpstr>You died</vt:lpstr>
      <vt:lpstr>PowerPoint Presentation</vt:lpstr>
      <vt:lpstr>PowerPoint Presentation</vt:lpstr>
      <vt:lpstr>PowerPoint Presentation</vt:lpstr>
      <vt:lpstr>PowerPoint Presentation</vt:lpstr>
      <vt:lpstr>PowerPoint Presentation</vt:lpstr>
      <vt:lpstr>PowerPoint Presentation</vt:lpstr>
      <vt:lpstr>You died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 died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 Error Happened &gt;:/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Easton</cp:lastModifiedBy>
  <cp:revision>7</cp:revision>
  <dcterms:modified xsi:type="dcterms:W3CDTF">2025-04-22T03:42:05Z</dcterms:modified>
</cp:coreProperties>
</file>